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87" r:id="rId3"/>
    <p:sldId id="257" r:id="rId4"/>
    <p:sldId id="286" r:id="rId5"/>
    <p:sldId id="288" r:id="rId6"/>
    <p:sldId id="291" r:id="rId7"/>
    <p:sldId id="285" r:id="rId8"/>
    <p:sldId id="284" r:id="rId9"/>
    <p:sldId id="258" r:id="rId10"/>
    <p:sldId id="260" r:id="rId11"/>
    <p:sldId id="259" r:id="rId12"/>
    <p:sldId id="262" r:id="rId13"/>
    <p:sldId id="278" r:id="rId14"/>
    <p:sldId id="261" r:id="rId15"/>
    <p:sldId id="279" r:id="rId16"/>
    <p:sldId id="281" r:id="rId17"/>
    <p:sldId id="263" r:id="rId18"/>
    <p:sldId id="265" r:id="rId19"/>
    <p:sldId id="282" r:id="rId20"/>
    <p:sldId id="266" r:id="rId21"/>
    <p:sldId id="275" r:id="rId22"/>
    <p:sldId id="274" r:id="rId23"/>
    <p:sldId id="267" r:id="rId24"/>
    <p:sldId id="264" r:id="rId25"/>
    <p:sldId id="268" r:id="rId26"/>
    <p:sldId id="283" r:id="rId27"/>
    <p:sldId id="276" r:id="rId28"/>
    <p:sldId id="269" r:id="rId29"/>
    <p:sldId id="270" r:id="rId30"/>
    <p:sldId id="280" r:id="rId31"/>
  </p:sldIdLst>
  <p:sldSz cx="12192000" cy="6858000"/>
  <p:notesSz cx="6858000" cy="9144000"/>
  <p:defaultTextStyle>
    <a:defPPr>
      <a:defRPr lang="en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83FC"/>
    <a:srgbClr val="C52A54"/>
    <a:srgbClr val="F87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29"/>
    <p:restoredTop sz="78980"/>
  </p:normalViewPr>
  <p:slideViewPr>
    <p:cSldViewPr snapToGrid="0" snapToObjects="1">
      <p:cViewPr varScale="1">
        <p:scale>
          <a:sx n="100" d="100"/>
          <a:sy n="100" d="100"/>
        </p:scale>
        <p:origin x="130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8A6CB-0CC5-354E-AC04-A3A4AFA1F415}" type="datetimeFigureOut">
              <a:rPr lang="en-HU" smtClean="0"/>
              <a:t>2022. 02. 24.</a:t>
            </a:fld>
            <a:endParaRPr lang="en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B8CA4-83A1-5243-BA79-BBF1D1B984A3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96824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U" dirty="0"/>
              <a:t>Mit jelentenek a dián lévő adatok?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B8CA4-83A1-5243-BA79-BBF1D1B984A3}" type="slidenum">
              <a:rPr lang="en-HU" smtClean="0"/>
              <a:t>2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970799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U" dirty="0"/>
              <a:t>20.000 KB = 20.000 x 1024 B</a:t>
            </a:r>
          </a:p>
          <a:p>
            <a:r>
              <a:rPr lang="en-HU" dirty="0"/>
              <a:t>2 GB = 2 x 1024 x 1024 x 1024 B</a:t>
            </a:r>
          </a:p>
          <a:p>
            <a:endParaRPr lang="en-HU" dirty="0"/>
          </a:p>
          <a:p>
            <a:r>
              <a:rPr lang="en-HU" dirty="0"/>
              <a:t>2 GB / 20.000 KB = (2 x 1024 x 1024) / 20.000 =~ 104 db </a:t>
            </a:r>
          </a:p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B8CA4-83A1-5243-BA79-BBF1D1B984A3}" type="slidenum">
              <a:rPr lang="en-HU" smtClean="0"/>
              <a:t>4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103334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U" dirty="0"/>
              <a:t>20.000 KB = 20.000 x 1024 B</a:t>
            </a:r>
          </a:p>
          <a:p>
            <a:r>
              <a:rPr lang="en-HU" dirty="0"/>
              <a:t>2 GB = 2 x 1000 x 1000 x 1000 B</a:t>
            </a:r>
          </a:p>
          <a:p>
            <a:endParaRPr lang="en-HU" dirty="0"/>
          </a:p>
          <a:p>
            <a:r>
              <a:rPr lang="en-HU" dirty="0"/>
              <a:t>2 GB / 20.000 KB = (2 x 1000 x 1000 x 1000) / (20.000 x 1024) = 97~  db </a:t>
            </a:r>
          </a:p>
          <a:p>
            <a:endParaRPr lang="en-HU" dirty="0"/>
          </a:p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B8CA4-83A1-5243-BA79-BBF1D1B984A3}" type="slidenum">
              <a:rPr lang="en-HU" smtClean="0"/>
              <a:t>6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185807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U" dirty="0"/>
              <a:t>Milyen operációs rendszereket ismer?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B8CA4-83A1-5243-BA79-BBF1D1B984A3}" type="slidenum">
              <a:rPr lang="en-HU" smtClean="0"/>
              <a:t>7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051582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U" dirty="0"/>
              <a:t>Mit látunk a képen?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B8CA4-83A1-5243-BA79-BBF1D1B984A3}" type="slidenum">
              <a:rPr lang="en-HU" smtClean="0"/>
              <a:t>8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81598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U" dirty="0"/>
              <a:t>Milyen veszélyeket és biztonsági intézkedéseket ismer?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B8CA4-83A1-5243-BA79-BBF1D1B984A3}" type="slidenum">
              <a:rPr lang="en-HU" smtClean="0"/>
              <a:t>9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761077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U" dirty="0"/>
              <a:t>Milyen felhő-alapú rendszereket, szolgáltatásokat ismer?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B8CA4-83A1-5243-BA79-BBF1D1B984A3}" type="slidenum">
              <a:rPr lang="en-HU" smtClean="0"/>
              <a:t>10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995726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88E9F-92AB-914F-A9AE-36A9694F4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85B06E-DBA4-7E44-816D-7D4B31932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66F5E-3CDC-4142-9E3A-4A975C8C0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2338-7E29-BB43-8F2B-51AE0A225848}" type="datetimeFigureOut">
              <a:rPr lang="en-HU" smtClean="0"/>
              <a:t>2022. 02. 24.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6A283-CC82-D449-8052-B7D0A9837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0D8B7-FD93-EA41-9E3D-FD088E1E8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EA46-BA8A-0647-85BF-580BFBF74C69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701726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AF67D-9658-7F42-BB07-AE3E0007C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0B328B-8485-A74E-A469-4EF6C4C4E9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EE331-50B8-D544-9548-F7C2F0562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2338-7E29-BB43-8F2B-51AE0A225848}" type="datetimeFigureOut">
              <a:rPr lang="en-HU" smtClean="0"/>
              <a:t>2022. 02. 24.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DC99D-5A1C-354E-AD05-1D312F83E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41F42-B18C-B74D-8058-F96D86AF2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EA46-BA8A-0647-85BF-580BFBF74C69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874065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1F3DF8-B782-8145-8E9F-D7B6AE82F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202F44-0D3D-C14B-AAEF-4667FC808E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0175C-1993-FC41-89A6-B0DB0115C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2338-7E29-BB43-8F2B-51AE0A225848}" type="datetimeFigureOut">
              <a:rPr lang="en-HU" smtClean="0"/>
              <a:t>2022. 02. 24.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8D016-5A51-DB45-AA85-547C4BF25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984AD-E3DF-B345-AB97-5DACE4F82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EA46-BA8A-0647-85BF-580BFBF74C69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43191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F2DB9-6028-3E4D-B9EB-FF7F3B7F1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39DC1-B661-954B-8C0C-2879B4D86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3AAFB-4206-6E4C-9EE0-99388F9BD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2338-7E29-BB43-8F2B-51AE0A225848}" type="datetimeFigureOut">
              <a:rPr lang="en-HU" smtClean="0"/>
              <a:t>2022. 02. 24.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11071-E847-714E-93E4-86DCCCC77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ED78E-9818-1C41-AE57-836D69F83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EA46-BA8A-0647-85BF-580BFBF74C69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172418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07B0-E6F2-9042-9DFB-BF5077BFC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6E793-1BB9-2F4E-9AF4-047D6CC06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0C766-A2ED-9B41-8F38-DC3DA2672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2338-7E29-BB43-8F2B-51AE0A225848}" type="datetimeFigureOut">
              <a:rPr lang="en-HU" smtClean="0"/>
              <a:t>2022. 02. 24.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B5266-86EE-2045-AEAA-9273016CE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36DEA-E141-934E-B731-D82A303BE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EA46-BA8A-0647-85BF-580BFBF74C69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439761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9BC4A-E746-D140-8BEA-44F536F44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3E095-BE69-9E4E-A72C-AF5A91BAF6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BADD5-856F-A44B-BB80-EB5C3951A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704707-BF94-4145-BA0F-54DD2A51D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2338-7E29-BB43-8F2B-51AE0A225848}" type="datetimeFigureOut">
              <a:rPr lang="en-HU" smtClean="0"/>
              <a:t>2022. 02. 24.</a:t>
            </a:fld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7BF21-1AA6-4140-8ABD-5317AD0A7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35D62-DFAD-B44B-95BE-EF36A655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EA46-BA8A-0647-85BF-580BFBF74C69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45808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518A9-8354-C64B-9C92-D8C150D2B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DE6C3-2265-E448-98C4-649530DE1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2DA4C-9DA7-164F-9857-B3A7455E9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EE4DDE-0FFD-6641-82AF-3BD5A60822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B36BBA-B7A9-4042-8E94-D22DAA4CF9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BACE16-AFAC-4A41-BD6F-3ACA9983B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2338-7E29-BB43-8F2B-51AE0A225848}" type="datetimeFigureOut">
              <a:rPr lang="en-HU" smtClean="0"/>
              <a:t>2022. 02. 24.</a:t>
            </a:fld>
            <a:endParaRPr lang="en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2A0C94-7605-DE40-9079-C4731A974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30737B-3498-C740-8CEF-25F02909D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EA46-BA8A-0647-85BF-580BFBF74C69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506105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8102-2E46-1E4A-9DDD-B1BF9CFAD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5FAD2-CE7F-6D4D-A4C8-CD15481BC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2338-7E29-BB43-8F2B-51AE0A225848}" type="datetimeFigureOut">
              <a:rPr lang="en-HU" smtClean="0"/>
              <a:t>2022. 02. 24.</a:t>
            </a:fld>
            <a:endParaRPr lang="en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5C254C-E2EE-3744-B1BF-A95F4B0C6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63F1E0-79F6-8145-800F-5DD68AAA1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EA46-BA8A-0647-85BF-580BFBF74C69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718141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5C30F9-5010-4940-8902-3DDBFC3A9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2338-7E29-BB43-8F2B-51AE0A225848}" type="datetimeFigureOut">
              <a:rPr lang="en-HU" smtClean="0"/>
              <a:t>2022. 02. 24.</a:t>
            </a:fld>
            <a:endParaRPr lang="en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0AC8A1-5AFD-5744-8193-6A572C3D7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6E6FC0-19F7-DE42-A13F-BAF11D84A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EA46-BA8A-0647-85BF-580BFBF74C69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918774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5DB23-FB7F-DA44-A9E8-FA1E2F84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9484D-A991-1B43-B9EB-F296529DE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26A29D-3FFB-FF49-97D5-76159DE72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1FD24-71FA-F643-8F08-26ABC6753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2338-7E29-BB43-8F2B-51AE0A225848}" type="datetimeFigureOut">
              <a:rPr lang="en-HU" smtClean="0"/>
              <a:t>2022. 02. 24.</a:t>
            </a:fld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EB1B1-988D-3141-9CAE-63F914056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AB035-A1E0-FE43-A655-152E4F59E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EA46-BA8A-0647-85BF-580BFBF74C69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509734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092D6-F834-8944-8802-D481726BF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CBC159-53E4-3E42-9C34-A915801208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531612-7CF8-1C42-8616-14B5E2290F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45C9B-E19F-E748-A401-742972976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2338-7E29-BB43-8F2B-51AE0A225848}" type="datetimeFigureOut">
              <a:rPr lang="en-HU" smtClean="0"/>
              <a:t>2022. 02. 24.</a:t>
            </a:fld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17769E-26EC-EA41-A559-ED8EBA24A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F67DCC-B773-824A-8818-AA8C95B5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EA46-BA8A-0647-85BF-580BFBF74C69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92367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D1A505-69B2-6744-B7D4-8CFE22D7E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4469F1-70EE-DD42-9F45-E6B326171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48612-CDD6-0549-9496-39BE59501C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72338-7E29-BB43-8F2B-51AE0A225848}" type="datetimeFigureOut">
              <a:rPr lang="en-HU" smtClean="0"/>
              <a:t>2022. 02. 24.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9BF73-47FA-BF46-BA2F-80D8937CCE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17980-6236-6649-BE0F-78919FC99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1EA46-BA8A-0647-85BF-580BFBF74C69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37204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tobgraphics.deviantart.com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317E75-0812-954C-9E78-BC648C69FB7A}"/>
              </a:ext>
            </a:extLst>
          </p:cNvPr>
          <p:cNvSpPr/>
          <p:nvPr/>
        </p:nvSpPr>
        <p:spPr>
          <a:xfrm>
            <a:off x="0" y="0"/>
            <a:ext cx="12192000" cy="4319081"/>
          </a:xfrm>
          <a:prstGeom prst="rect">
            <a:avLst/>
          </a:prstGeom>
          <a:solidFill>
            <a:srgbClr val="C52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HU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5D1A8AE-5B92-E648-80C6-A9AF1370E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0054" y="811727"/>
            <a:ext cx="6133656" cy="3169674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HU" sz="3600" b="1" spc="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FELHŐ ALAPÚ CSOPORTMUNKA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C6AF3B-220C-DC4F-B18D-698AF126612F}"/>
              </a:ext>
            </a:extLst>
          </p:cNvPr>
          <p:cNvSpPr/>
          <p:nvPr/>
        </p:nvSpPr>
        <p:spPr>
          <a:xfrm>
            <a:off x="0" y="4319081"/>
            <a:ext cx="12192000" cy="2538919"/>
          </a:xfrm>
          <a:prstGeom prst="rect">
            <a:avLst/>
          </a:prstGeom>
          <a:solidFill>
            <a:srgbClr val="F871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HU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5B56021-413B-F54C-9E8D-1674EA382E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0054" y="4793128"/>
            <a:ext cx="5703626" cy="1141157"/>
          </a:xfrm>
        </p:spPr>
        <p:txBody>
          <a:bodyPr>
            <a:normAutofit/>
          </a:bodyPr>
          <a:lstStyle/>
          <a:p>
            <a:pPr lvl="0" algn="l">
              <a:lnSpc>
                <a:spcPct val="150000"/>
              </a:lnSpc>
            </a:pPr>
            <a:r>
              <a:rPr lang="en-HU" sz="1400" spc="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BEVEZETÉS AZ ALKALMAZOTT INFORMATIKÁBA</a:t>
            </a:r>
          </a:p>
          <a:p>
            <a:pPr algn="l">
              <a:lnSpc>
                <a:spcPct val="150000"/>
              </a:lnSpc>
            </a:pPr>
            <a:r>
              <a:rPr lang="en-HU" sz="1400" spc="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2022.02.17.</a:t>
            </a:r>
          </a:p>
        </p:txBody>
      </p:sp>
    </p:spTree>
    <p:extLst>
      <p:ext uri="{BB962C8B-B14F-4D97-AF65-F5344CB8AC3E}">
        <p14:creationId xmlns:p14="http://schemas.microsoft.com/office/powerpoint/2010/main" val="3246482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7D54-E51F-A64C-B29B-C25920525CE2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HU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FELHŐ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9B4688-E5E9-864B-A699-B0BDC90E424A}"/>
              </a:ext>
            </a:extLst>
          </p:cNvPr>
          <p:cNvSpPr txBox="1"/>
          <p:nvPr/>
        </p:nvSpPr>
        <p:spPr>
          <a:xfrm>
            <a:off x="880054" y="2880194"/>
            <a:ext cx="58387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Előnyök:</a:t>
            </a: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csapatmunka, verziókövetés, méretezhető tárhely, méretezhető számítási kapacitás </a:t>
            </a:r>
          </a:p>
          <a:p>
            <a:pPr>
              <a:lnSpc>
                <a:spcPct val="150000"/>
              </a:lnSpc>
            </a:pPr>
            <a:endParaRPr lang="en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Példák: </a:t>
            </a: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Google Workspace, Office 365, Icloud, Dropbox, Wikipedia, EESZT, GitHub,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PlayStation Now, Xbox Cloud Gaming</a:t>
            </a:r>
            <a:endParaRPr lang="en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Veszélyek: </a:t>
            </a: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nyilvános felhők problémája, terms and conditions tartalma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5E13082-CBEF-EE4A-AD7C-9C2F8555D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684" y="3135704"/>
            <a:ext cx="4265516" cy="284367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880052" y="1558217"/>
            <a:ext cx="106890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Több számítógép és eszköz összekapcsolásával jön létre, amelyet a felhasználó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(internet)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hálózaton</a:t>
            </a: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keresztül ér el, a szolgáltatás lehet pl. adattárolás, szoftver futtatás.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Lehet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nyilvános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vagy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privát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13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7D54-E51F-A64C-B29B-C25920525CE2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HU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GOOGLE WORKSPACE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9B4688-E5E9-864B-A699-B0BDC90E424A}"/>
              </a:ext>
            </a:extLst>
          </p:cNvPr>
          <p:cNvSpPr txBox="1"/>
          <p:nvPr/>
        </p:nvSpPr>
        <p:spPr>
          <a:xfrm>
            <a:off x="880054" y="1695450"/>
            <a:ext cx="52159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1944688" algn="l"/>
              </a:tabLst>
            </a:pPr>
            <a:r>
              <a:rPr lang="en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Gmail</a:t>
            </a: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	levelezés</a:t>
            </a:r>
          </a:p>
          <a:p>
            <a:pPr>
              <a:lnSpc>
                <a:spcPct val="150000"/>
              </a:lnSpc>
              <a:tabLst>
                <a:tab pos="1944688" algn="l"/>
              </a:tabLst>
            </a:pPr>
            <a:r>
              <a:rPr lang="en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Google Drive</a:t>
            </a: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tárhely szolgáltatás</a:t>
            </a:r>
          </a:p>
          <a:p>
            <a:pPr>
              <a:lnSpc>
                <a:spcPct val="150000"/>
              </a:lnSpc>
              <a:tabLst>
                <a:tab pos="1944688" algn="l"/>
              </a:tabLst>
            </a:pPr>
            <a:r>
              <a:rPr lang="en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Google Docs </a:t>
            </a: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szövegszerkesztő</a:t>
            </a:r>
          </a:p>
          <a:p>
            <a:pPr>
              <a:lnSpc>
                <a:spcPct val="150000"/>
              </a:lnSpc>
              <a:tabLst>
                <a:tab pos="1944688" algn="l"/>
              </a:tabLst>
            </a:pPr>
            <a:r>
              <a:rPr lang="en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Google Sheets</a:t>
            </a: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táblázatkezelő</a:t>
            </a:r>
          </a:p>
          <a:p>
            <a:pPr>
              <a:lnSpc>
                <a:spcPct val="150000"/>
              </a:lnSpc>
              <a:tabLst>
                <a:tab pos="1944688" algn="l"/>
              </a:tabLst>
            </a:pPr>
            <a:r>
              <a:rPr lang="en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Google Slides</a:t>
            </a: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prezentáció készítő</a:t>
            </a:r>
          </a:p>
          <a:p>
            <a:pPr>
              <a:lnSpc>
                <a:spcPct val="150000"/>
              </a:lnSpc>
              <a:tabLst>
                <a:tab pos="1944688" algn="l"/>
              </a:tabLst>
            </a:pPr>
            <a:r>
              <a:rPr lang="en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Google Forms</a:t>
            </a: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kérdőív készítő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1A0590-DC26-2E4C-860C-1B066A212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797" y="4349510"/>
            <a:ext cx="903186" cy="9031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43A7B8-8C58-CA4F-AA99-582984D67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101" y="4349510"/>
            <a:ext cx="848798" cy="848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E7DB30-3454-2740-BB79-205052B1C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2899" y="4176253"/>
            <a:ext cx="1174958" cy="11749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32C4FF-CB7E-2241-95B8-81A988CB8B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857" y="4369862"/>
            <a:ext cx="564739" cy="7787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F5FDCC-641C-4542-80A8-6A228702E4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2975" y="4345752"/>
            <a:ext cx="599706" cy="8269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852237-8FD8-8F47-97AE-81F62C37D3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683" y="4415277"/>
            <a:ext cx="924360" cy="6950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167E14E-C36F-0040-9A17-EC85EB96AF8F}"/>
              </a:ext>
            </a:extLst>
          </p:cNvPr>
          <p:cNvSpPr txBox="1"/>
          <p:nvPr/>
        </p:nvSpPr>
        <p:spPr>
          <a:xfrm>
            <a:off x="880054" y="5351211"/>
            <a:ext cx="8314050" cy="781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Először az accounts.google.com-on kell felhasználói fiókot létrehozni. Ezután a fileokat a drive.google.com-on érhetjük el.  </a:t>
            </a:r>
          </a:p>
        </p:txBody>
      </p:sp>
    </p:spTree>
    <p:extLst>
      <p:ext uri="{BB962C8B-B14F-4D97-AF65-F5344CB8AC3E}">
        <p14:creationId xmlns:p14="http://schemas.microsoft.com/office/powerpoint/2010/main" val="2608170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317E75-0812-954C-9E78-BC648C69FB7A}"/>
              </a:ext>
            </a:extLst>
          </p:cNvPr>
          <p:cNvSpPr/>
          <p:nvPr/>
        </p:nvSpPr>
        <p:spPr>
          <a:xfrm>
            <a:off x="0" y="0"/>
            <a:ext cx="12192000" cy="4319081"/>
          </a:xfrm>
          <a:prstGeom prst="rect">
            <a:avLst/>
          </a:prstGeom>
          <a:solidFill>
            <a:srgbClr val="C52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HU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5D1A8AE-5B92-E648-80C6-A9AF1370E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0053" y="811727"/>
            <a:ext cx="7717191" cy="3169674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HU" sz="3600" b="1" spc="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SZÖVEGSZERKESZTÉS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C6AF3B-220C-DC4F-B18D-698AF126612F}"/>
              </a:ext>
            </a:extLst>
          </p:cNvPr>
          <p:cNvSpPr/>
          <p:nvPr/>
        </p:nvSpPr>
        <p:spPr>
          <a:xfrm>
            <a:off x="0" y="4319081"/>
            <a:ext cx="12192000" cy="2538919"/>
          </a:xfrm>
          <a:prstGeom prst="rect">
            <a:avLst/>
          </a:prstGeom>
          <a:solidFill>
            <a:srgbClr val="F871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HU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5B56021-413B-F54C-9E8D-1674EA382E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0054" y="4793128"/>
            <a:ext cx="5703626" cy="1141157"/>
          </a:xfrm>
        </p:spPr>
        <p:txBody>
          <a:bodyPr>
            <a:normAutofit/>
          </a:bodyPr>
          <a:lstStyle/>
          <a:p>
            <a:pPr lvl="0" algn="l">
              <a:lnSpc>
                <a:spcPct val="150000"/>
              </a:lnSpc>
            </a:pPr>
            <a:r>
              <a:rPr lang="en-HU" sz="1400" spc="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BEVEZETÉS AZ ALKALMAZOTT INFORMATIKÁBA</a:t>
            </a:r>
          </a:p>
          <a:p>
            <a:pPr algn="l">
              <a:lnSpc>
                <a:spcPct val="150000"/>
              </a:lnSpc>
            </a:pPr>
            <a:r>
              <a:rPr lang="en-HU" sz="1400" spc="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2022.02.17.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B43795-496F-BD46-B149-E5BFBB1B7C97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2583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50617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7D54-E51F-A64C-B29B-C25920525CE2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HU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SZERKESZTÉSMÓDOK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C47F09-90E0-CB4B-9C24-4838681C0E55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2583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90206934-22C8-084A-8E3A-9C2EE78AC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590" y="940945"/>
            <a:ext cx="3719683" cy="497611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3C13A10-1D5A-3F49-9B04-8B373020C497}"/>
              </a:ext>
            </a:extLst>
          </p:cNvPr>
          <p:cNvSpPr/>
          <p:nvPr/>
        </p:nvSpPr>
        <p:spPr>
          <a:xfrm>
            <a:off x="7683590" y="694724"/>
            <a:ext cx="20762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Alex Banks</a:t>
            </a: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/ United Kingdom</a:t>
            </a:r>
            <a:endParaRPr lang="en-H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C7C15F43-70DE-334B-8A80-A37A54A4A8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38"/>
          <a:stretch/>
        </p:blipFill>
        <p:spPr>
          <a:xfrm>
            <a:off x="7292207" y="2442431"/>
            <a:ext cx="2858973" cy="387870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5FE85D-368B-9D48-BEF3-32F6AA71CEBC}"/>
              </a:ext>
            </a:extLst>
          </p:cNvPr>
          <p:cNvSpPr/>
          <p:nvPr/>
        </p:nvSpPr>
        <p:spPr>
          <a:xfrm>
            <a:off x="880054" y="4019122"/>
            <a:ext cx="6096000" cy="18891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Logikai váz az elsődleges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HU" sz="16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pl. könyv, dolgozat, dokumentáció, műleírás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HU" sz="16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megjelenés, formázás utólag is hozzárendelhető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HU" sz="16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automatikus tördelés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HU" sz="16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szöveg- és kiadvány-szerkesztő programok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B77ECF-8956-024B-9C00-997B29EBB803}"/>
              </a:ext>
            </a:extLst>
          </p:cNvPr>
          <p:cNvSpPr/>
          <p:nvPr/>
        </p:nvSpPr>
        <p:spPr>
          <a:xfrm>
            <a:off x="880054" y="1763655"/>
            <a:ext cx="7324494" cy="1889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Megjelenés (design) az elsődleges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HU" sz="16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pl. szórólap, reklám, plakát, prezentáció, építészeti tabló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HU" sz="16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minden grafikai elem helye megtervezett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HU" sz="16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fix szerkesztés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HU" sz="16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rajzoló, prezentáció-készítő programok</a:t>
            </a:r>
          </a:p>
        </p:txBody>
      </p:sp>
    </p:spTree>
    <p:extLst>
      <p:ext uri="{BB962C8B-B14F-4D97-AF65-F5344CB8AC3E}">
        <p14:creationId xmlns:p14="http://schemas.microsoft.com/office/powerpoint/2010/main" val="182497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7D54-E51F-A64C-B29B-C25920525CE2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HU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ESZKÖZÖK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C47F09-90E0-CB4B-9C24-4838681C0E55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2583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3346EC8-0C18-4B4C-9004-B9D2369228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511969"/>
              </p:ext>
            </p:extLst>
          </p:nvPr>
        </p:nvGraphicFramePr>
        <p:xfrm>
          <a:off x="880054" y="1695450"/>
          <a:ext cx="3477297" cy="48772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77297">
                  <a:extLst>
                    <a:ext uri="{9D8B030D-6E8A-4147-A177-3AD203B41FA5}">
                      <a16:colId xmlns:a16="http://schemas.microsoft.com/office/drawing/2014/main" val="118465709"/>
                    </a:ext>
                  </a:extLst>
                </a:gridCol>
              </a:tblGrid>
              <a:tr h="71615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Szövegszerkesztő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(Text editor)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683237"/>
                  </a:ext>
                </a:extLst>
              </a:tr>
              <a:tr h="320005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H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nyers szöveg szerkesztése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H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formázás, objektumok beillesztése nem lehetséges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H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pl. programkód szerkesztése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endParaRPr lang="en-HU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117338"/>
                  </a:ext>
                </a:extLst>
              </a:tr>
              <a:tr h="96106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HU" sz="160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Pl. Notepad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19699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1BDD3EA-93A1-A945-9F6D-3D718CAA2331}"/>
              </a:ext>
            </a:extLst>
          </p:cNvPr>
          <p:cNvSpPr/>
          <p:nvPr/>
        </p:nvSpPr>
        <p:spPr>
          <a:xfrm>
            <a:off x="4258849" y="1603332"/>
            <a:ext cx="3482236" cy="48726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5B80762-01DD-D94F-8365-4929AA42AB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021018"/>
              </p:ext>
            </p:extLst>
          </p:nvPr>
        </p:nvGraphicFramePr>
        <p:xfrm>
          <a:off x="4357354" y="1710393"/>
          <a:ext cx="3477297" cy="48772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77297">
                  <a:extLst>
                    <a:ext uri="{9D8B030D-6E8A-4147-A177-3AD203B41FA5}">
                      <a16:colId xmlns:a16="http://schemas.microsoft.com/office/drawing/2014/main" val="2448758633"/>
                    </a:ext>
                  </a:extLst>
                </a:gridCol>
              </a:tblGrid>
              <a:tr h="71615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Dokumentumszerkesztő 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(Word processor)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951573"/>
                  </a:ext>
                </a:extLst>
              </a:tr>
              <a:tr h="320005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H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sokféle formázási lehetőség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H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automatikus nyelvi ellenőrzés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H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beilleszthető képek, táblázatok, rajzok 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H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 tagolás és a formázás elválhat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H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tartalomjegyzék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H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változások követése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H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hivatkozások (hypertext)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984427"/>
                  </a:ext>
                </a:extLst>
              </a:tr>
              <a:tr h="96106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HU" sz="160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Pl. Google Docs, Word, OpenOffice, LibreOffice, Pages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29597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B54D688-6BEA-CB41-88EA-9C1EC3567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691631"/>
              </p:ext>
            </p:extLst>
          </p:nvPr>
        </p:nvGraphicFramePr>
        <p:xfrm>
          <a:off x="8368004" y="1695450"/>
          <a:ext cx="3477297" cy="48772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77297">
                  <a:extLst>
                    <a:ext uri="{9D8B030D-6E8A-4147-A177-3AD203B41FA5}">
                      <a16:colId xmlns:a16="http://schemas.microsoft.com/office/drawing/2014/main" val="2732528305"/>
                    </a:ext>
                  </a:extLst>
                </a:gridCol>
              </a:tblGrid>
              <a:tr h="71615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Kiadványszerkesztő 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(Desktop Publishing)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194659"/>
                  </a:ext>
                </a:extLst>
              </a:tr>
              <a:tr h="320005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H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nyomdai minőségű dokumentumok előállítása, tördelés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H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 forma és a tartalom jobban elválik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769738"/>
                  </a:ext>
                </a:extLst>
              </a:tr>
              <a:tr h="96106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HU" sz="160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Pl. Adobe Indesign, Affinity Publisher, Microsoft Publisher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161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37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7D54-E51F-A64C-B29B-C25920525CE2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HU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GOOGLE DOCS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67E14E-C36F-0040-9A17-EC85EB96AF8F}"/>
              </a:ext>
            </a:extLst>
          </p:cNvPr>
          <p:cNvSpPr txBox="1"/>
          <p:nvPr/>
        </p:nvSpPr>
        <p:spPr>
          <a:xfrm>
            <a:off x="880053" y="1695450"/>
            <a:ext cx="9967487" cy="781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Elérés: </a:t>
            </a:r>
            <a:r>
              <a:rPr lang="en-HU" sz="16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Ingyenes, a Google Driveból vagy a docs.google.com-ról a Google felhasználói fiókba való belépés után böngészőből.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C47F09-90E0-CB4B-9C24-4838681C0E55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2583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E7891B-4A8D-C048-A57E-F38E53FC92AF}"/>
              </a:ext>
            </a:extLst>
          </p:cNvPr>
          <p:cNvSpPr txBox="1"/>
          <p:nvPr/>
        </p:nvSpPr>
        <p:spPr>
          <a:xfrm>
            <a:off x="5752677" y="2882791"/>
            <a:ext cx="5094863" cy="2997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HU" sz="16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Hátrányok: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HU" sz="16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bizonyos funkciók korlátozottak vagy hiányoznak, </a:t>
            </a:r>
            <a:r>
              <a:rPr lang="en-HU" sz="1600" i="1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továbbiakban szürkítve jelöljük a hiányzó funkciókat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HU" sz="16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hosszú dokumentumok, összetett problémák megoldására nem alkalmas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HU" sz="16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HU" sz="16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AB555D-692D-DA4F-BB1E-B46FF90E2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8963" y="5534123"/>
            <a:ext cx="848798" cy="8487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F1BBAA-4A2D-3342-B500-4C7736627DDE}"/>
              </a:ext>
            </a:extLst>
          </p:cNvPr>
          <p:cNvSpPr txBox="1"/>
          <p:nvPr/>
        </p:nvSpPr>
        <p:spPr>
          <a:xfrm>
            <a:off x="886218" y="2873817"/>
            <a:ext cx="4982128" cy="2997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Előnyök: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HU" sz="16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verziókövetés lehetősége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HU" sz="16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könnyű csapatmunka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HU" sz="16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böngészőben működik így független az operációs rendszertől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HU" sz="16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telefon, tablet applikációk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HU" sz="16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egyszerű felület, gyorsan megtanulható</a:t>
            </a:r>
          </a:p>
          <a:p>
            <a:pPr>
              <a:lnSpc>
                <a:spcPct val="150000"/>
              </a:lnSpc>
            </a:pPr>
            <a:endParaRPr lang="en-HU" sz="16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675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7D54-E51F-A64C-B29B-C25920525CE2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HU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GOOGLE DOCS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C47F09-90E0-CB4B-9C24-4838681C0E55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2583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1FE833-C09B-9842-9A9F-EDCF00C9C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8963" y="5534123"/>
            <a:ext cx="848798" cy="8487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5622F6-53A0-F345-89C1-C23F9E83E060}"/>
              </a:ext>
            </a:extLst>
          </p:cNvPr>
          <p:cNvSpPr txBox="1"/>
          <p:nvPr/>
        </p:nvSpPr>
        <p:spPr>
          <a:xfrm>
            <a:off x="880054" y="1534070"/>
            <a:ext cx="79257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Google Docs ajánlott: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HU" sz="16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hivatalos levél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HU" sz="16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TDK dolgozat kevés hivatkozással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HU" sz="16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műszaki leírás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HU" sz="16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egyszerű szórólap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HU" sz="16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jegyzet, feljegyzés, napló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HU" sz="16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önéletrajz, motivációs levél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A5307AE8-1BE5-1649-A62A-5360DAC67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367" y="1347283"/>
            <a:ext cx="3006062" cy="391383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" name="Picture 9" descr="Text, letter&#10;&#10;Description automatically generated">
            <a:extLst>
              <a:ext uri="{FF2B5EF4-FFF2-40B4-BE49-F238E27FC236}">
                <a16:creationId xmlns:a16="http://schemas.microsoft.com/office/drawing/2014/main" id="{C22A01B7-3F10-CC49-9A5D-B56639F1A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407" y="273263"/>
            <a:ext cx="2844681" cy="368272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2" name="Picture 11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2315C620-369D-5B4D-A4E4-61896CC9D5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4707" y="983384"/>
            <a:ext cx="4873940" cy="311315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5" name="Picture 1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BBAD9A7-52BB-FF41-9887-6CE2D30C2C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9568" y="2401326"/>
            <a:ext cx="3109039" cy="402436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Téglalap 3"/>
          <p:cNvSpPr/>
          <p:nvPr/>
        </p:nvSpPr>
        <p:spPr>
          <a:xfrm>
            <a:off x="880054" y="3899204"/>
            <a:ext cx="6096000" cy="27238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en-HU" sz="16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Céleszköz alkalmazása ajánlott:</a:t>
            </a:r>
          </a:p>
          <a:p>
            <a:pPr marL="285750" indent="-285750">
              <a:lnSpc>
                <a:spcPct val="150000"/>
              </a:lnSpc>
              <a:buFont typeface="Zapf Dingbats"/>
              <a:buChar char="✘"/>
            </a:pPr>
            <a:r>
              <a:rPr lang="en-HU" sz="16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könyv</a:t>
            </a:r>
          </a:p>
          <a:p>
            <a:pPr marL="285750" indent="-285750">
              <a:lnSpc>
                <a:spcPct val="150000"/>
              </a:lnSpc>
              <a:buFont typeface="Zapf Dingbats"/>
              <a:buChar char="✘"/>
            </a:pPr>
            <a:r>
              <a:rPr lang="en-HU" sz="16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hosszú szakdolgozat </a:t>
            </a:r>
          </a:p>
          <a:p>
            <a:pPr marL="285750" indent="-285750">
              <a:lnSpc>
                <a:spcPct val="150000"/>
              </a:lnSpc>
              <a:buFont typeface="Zapf Dingbats"/>
              <a:buChar char="✘"/>
            </a:pPr>
            <a:r>
              <a:rPr lang="en-HU" sz="16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speciális TDK dolgozat sok hivatkozással vagy képlettel </a:t>
            </a:r>
          </a:p>
          <a:p>
            <a:pPr marL="285750" indent="-285750">
              <a:lnSpc>
                <a:spcPct val="150000"/>
              </a:lnSpc>
              <a:buFont typeface="Zapf Dingbats"/>
              <a:buChar char="✘"/>
            </a:pPr>
            <a:r>
              <a:rPr lang="en-HU" sz="16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építészeti tabló</a:t>
            </a:r>
          </a:p>
        </p:txBody>
      </p:sp>
    </p:spTree>
    <p:extLst>
      <p:ext uri="{BB962C8B-B14F-4D97-AF65-F5344CB8AC3E}">
        <p14:creationId xmlns:p14="http://schemas.microsoft.com/office/powerpoint/2010/main" val="297145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7D54-E51F-A64C-B29B-C25920525CE2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HU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TAGOLÁSI EGYSÉGEK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67E14E-C36F-0040-9A17-EC85EB96AF8F}"/>
              </a:ext>
            </a:extLst>
          </p:cNvPr>
          <p:cNvSpPr txBox="1"/>
          <p:nvPr/>
        </p:nvSpPr>
        <p:spPr>
          <a:xfrm>
            <a:off x="880053" y="1695450"/>
            <a:ext cx="8702357" cy="4843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karakter </a:t>
            </a:r>
          </a:p>
          <a:p>
            <a:pPr>
              <a:lnSpc>
                <a:spcPct val="150000"/>
              </a:lnSpc>
            </a:pPr>
            <a:r>
              <a:rPr lang="hu-HU" sz="16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elvileg betűnként is eltérhet a formázás: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betűkészlet, -típus, -méret, betűváltozatok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i="1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betűköz, ritkítás, alávágás</a:t>
            </a:r>
            <a:endParaRPr lang="hu-HU" sz="16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bekezdés</a:t>
            </a:r>
          </a:p>
          <a:p>
            <a:pPr>
              <a:lnSpc>
                <a:spcPct val="150000"/>
              </a:lnSpc>
            </a:pPr>
            <a:r>
              <a:rPr lang="hu-HU" sz="16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egyes bekezdésekre vonatkozóan egységesen állítható: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igazítás, behúzás, térköz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szövegbeosztás, tördelés</a:t>
            </a:r>
          </a:p>
          <a:p>
            <a:pPr>
              <a:lnSpc>
                <a:spcPct val="150000"/>
              </a:lnSpc>
            </a:pPr>
            <a:r>
              <a:rPr lang="hu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szakasz</a:t>
            </a:r>
          </a:p>
          <a:p>
            <a:pPr>
              <a:lnSpc>
                <a:spcPct val="150000"/>
              </a:lnSpc>
            </a:pPr>
            <a:r>
              <a:rPr lang="hu-HU" sz="16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több, egymást követő bekezdésre egységesen állítható: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lapméret, hasábok, élőfej, élőláb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szakaszhatár lehet: bekezdéshatáron, új oldalon</a:t>
            </a:r>
          </a:p>
          <a:p>
            <a:pPr>
              <a:lnSpc>
                <a:spcPct val="150000"/>
              </a:lnSpc>
            </a:pPr>
            <a:endParaRPr lang="hu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C47F09-90E0-CB4B-9C24-4838681C0E55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2583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559" name="Picture 558" descr="A picture containing text, newspaper, screenshot&#10;&#10;Description automatically generated">
            <a:extLst>
              <a:ext uri="{FF2B5EF4-FFF2-40B4-BE49-F238E27FC236}">
                <a16:creationId xmlns:a16="http://schemas.microsoft.com/office/drawing/2014/main" id="{7A729F21-4E4E-A545-A035-8DC4CE388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075" y="349013"/>
            <a:ext cx="4359240" cy="615997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165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7D54-E51F-A64C-B29B-C25920525CE2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14397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HU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BEKEZDÉS</a:t>
            </a:r>
          </a:p>
          <a:p>
            <a:pPr>
              <a:lnSpc>
                <a:spcPct val="120000"/>
              </a:lnSpc>
            </a:pP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új bekezdés: Enter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67E14E-C36F-0040-9A17-EC85EB96AF8F}"/>
              </a:ext>
            </a:extLst>
          </p:cNvPr>
          <p:cNvSpPr txBox="1"/>
          <p:nvPr/>
        </p:nvSpPr>
        <p:spPr>
          <a:xfrm>
            <a:off x="880054" y="1695450"/>
            <a:ext cx="6318681" cy="4843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bekezdések igazítása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szabadsoros, sorkizárt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középrezárt</a:t>
            </a:r>
            <a:r>
              <a:rPr lang="hu-HU" sz="16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(címek)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hátrazárt</a:t>
            </a:r>
            <a:r>
              <a:rPr lang="hu-HU" sz="16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(táblázatok, számok)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bekezdések elválasztása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behúzással (nem szóköz vagy tabulátor)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térközzel (nem sortöréssel/Enterrel), főleg műszaki szövegekben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sorvégi elválasztás</a:t>
            </a:r>
          </a:p>
          <a:p>
            <a:pPr>
              <a:lnSpc>
                <a:spcPct val="150000"/>
              </a:lnSpc>
            </a:pPr>
            <a:r>
              <a:rPr lang="hu-HU" sz="16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Igényesebb dokumentumnál feltétlenül (akár szabadsoros, akár tömbös szedésű). </a:t>
            </a:r>
            <a:r>
              <a:rPr lang="hu-HU" sz="1600" i="1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Automatikus elválasztás.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C47F09-90E0-CB4B-9C24-4838681C0E55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2583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5" name="Freeform 3229">
            <a:extLst>
              <a:ext uri="{FF2B5EF4-FFF2-40B4-BE49-F238E27FC236}">
                <a16:creationId xmlns:a16="http://schemas.microsoft.com/office/drawing/2014/main" id="{8414C9CE-9787-924F-AF2B-225BC8D8E909}"/>
              </a:ext>
            </a:extLst>
          </p:cNvPr>
          <p:cNvSpPr>
            <a:spLocks/>
          </p:cNvSpPr>
          <p:nvPr/>
        </p:nvSpPr>
        <p:spPr bwMode="auto">
          <a:xfrm>
            <a:off x="7517822" y="555625"/>
            <a:ext cx="36513" cy="17463"/>
          </a:xfrm>
          <a:custGeom>
            <a:avLst/>
            <a:gdLst>
              <a:gd name="T0" fmla="*/ 18100 w 117"/>
              <a:gd name="T1" fmla="*/ 17463 h 59"/>
              <a:gd name="T2" fmla="*/ 0 w 117"/>
              <a:gd name="T3" fmla="*/ 17463 h 59"/>
              <a:gd name="T4" fmla="*/ 312 w 117"/>
              <a:gd name="T5" fmla="*/ 13615 h 59"/>
              <a:gd name="T6" fmla="*/ 1872 w 117"/>
              <a:gd name="T7" fmla="*/ 10063 h 59"/>
              <a:gd name="T8" fmla="*/ 4057 w 117"/>
              <a:gd name="T9" fmla="*/ 6512 h 59"/>
              <a:gd name="T10" fmla="*/ 6554 w 117"/>
              <a:gd name="T11" fmla="*/ 3848 h 59"/>
              <a:gd name="T12" fmla="*/ 10299 w 117"/>
              <a:gd name="T13" fmla="*/ 1776 h 59"/>
              <a:gd name="T14" fmla="*/ 14043 w 117"/>
              <a:gd name="T15" fmla="*/ 296 h 59"/>
              <a:gd name="T16" fmla="*/ 18100 w 117"/>
              <a:gd name="T17" fmla="*/ 0 h 59"/>
              <a:gd name="T18" fmla="*/ 22157 w 117"/>
              <a:gd name="T19" fmla="*/ 296 h 59"/>
              <a:gd name="T20" fmla="*/ 25902 w 117"/>
              <a:gd name="T21" fmla="*/ 1776 h 59"/>
              <a:gd name="T22" fmla="*/ 29647 w 117"/>
              <a:gd name="T23" fmla="*/ 3848 h 59"/>
              <a:gd name="T24" fmla="*/ 32456 w 117"/>
              <a:gd name="T25" fmla="*/ 6512 h 59"/>
              <a:gd name="T26" fmla="*/ 34641 w 117"/>
              <a:gd name="T27" fmla="*/ 10063 h 59"/>
              <a:gd name="T28" fmla="*/ 36201 w 117"/>
              <a:gd name="T29" fmla="*/ 13615 h 59"/>
              <a:gd name="T30" fmla="*/ 36513 w 117"/>
              <a:gd name="T31" fmla="*/ 17463 h 59"/>
              <a:gd name="T32" fmla="*/ 18100 w 117"/>
              <a:gd name="T33" fmla="*/ 17463 h 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7" h="59">
                <a:moveTo>
                  <a:pt x="58" y="59"/>
                </a:moveTo>
                <a:lnTo>
                  <a:pt x="0" y="59"/>
                </a:lnTo>
                <a:lnTo>
                  <a:pt x="1" y="46"/>
                </a:lnTo>
                <a:lnTo>
                  <a:pt x="6" y="34"/>
                </a:lnTo>
                <a:lnTo>
                  <a:pt x="13" y="22"/>
                </a:lnTo>
                <a:lnTo>
                  <a:pt x="21" y="13"/>
                </a:lnTo>
                <a:lnTo>
                  <a:pt x="33" y="6"/>
                </a:lnTo>
                <a:lnTo>
                  <a:pt x="45" y="1"/>
                </a:lnTo>
                <a:lnTo>
                  <a:pt x="58" y="0"/>
                </a:lnTo>
                <a:lnTo>
                  <a:pt x="71" y="1"/>
                </a:lnTo>
                <a:lnTo>
                  <a:pt x="83" y="6"/>
                </a:lnTo>
                <a:lnTo>
                  <a:pt x="95" y="13"/>
                </a:lnTo>
                <a:lnTo>
                  <a:pt x="104" y="22"/>
                </a:lnTo>
                <a:lnTo>
                  <a:pt x="111" y="34"/>
                </a:lnTo>
                <a:lnTo>
                  <a:pt x="116" y="46"/>
                </a:lnTo>
                <a:lnTo>
                  <a:pt x="117" y="59"/>
                </a:lnTo>
                <a:lnTo>
                  <a:pt x="58" y="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6" name="Freeform 3230">
            <a:extLst>
              <a:ext uri="{FF2B5EF4-FFF2-40B4-BE49-F238E27FC236}">
                <a16:creationId xmlns:a16="http://schemas.microsoft.com/office/drawing/2014/main" id="{2B17F921-6B11-EA4E-BCE9-957AC991D990}"/>
              </a:ext>
            </a:extLst>
          </p:cNvPr>
          <p:cNvSpPr>
            <a:spLocks/>
          </p:cNvSpPr>
          <p:nvPr/>
        </p:nvSpPr>
        <p:spPr bwMode="auto">
          <a:xfrm>
            <a:off x="7517822" y="555625"/>
            <a:ext cx="36513" cy="17463"/>
          </a:xfrm>
          <a:custGeom>
            <a:avLst/>
            <a:gdLst>
              <a:gd name="T0" fmla="*/ 0 w 117"/>
              <a:gd name="T1" fmla="*/ 17463 h 59"/>
              <a:gd name="T2" fmla="*/ 312 w 117"/>
              <a:gd name="T3" fmla="*/ 13615 h 59"/>
              <a:gd name="T4" fmla="*/ 1872 w 117"/>
              <a:gd name="T5" fmla="*/ 10063 h 59"/>
              <a:gd name="T6" fmla="*/ 4057 w 117"/>
              <a:gd name="T7" fmla="*/ 6512 h 59"/>
              <a:gd name="T8" fmla="*/ 6554 w 117"/>
              <a:gd name="T9" fmla="*/ 3848 h 59"/>
              <a:gd name="T10" fmla="*/ 10299 w 117"/>
              <a:gd name="T11" fmla="*/ 1776 h 59"/>
              <a:gd name="T12" fmla="*/ 14043 w 117"/>
              <a:gd name="T13" fmla="*/ 296 h 59"/>
              <a:gd name="T14" fmla="*/ 18100 w 117"/>
              <a:gd name="T15" fmla="*/ 0 h 59"/>
              <a:gd name="T16" fmla="*/ 22157 w 117"/>
              <a:gd name="T17" fmla="*/ 296 h 59"/>
              <a:gd name="T18" fmla="*/ 25902 w 117"/>
              <a:gd name="T19" fmla="*/ 1776 h 59"/>
              <a:gd name="T20" fmla="*/ 29647 w 117"/>
              <a:gd name="T21" fmla="*/ 3848 h 59"/>
              <a:gd name="T22" fmla="*/ 32456 w 117"/>
              <a:gd name="T23" fmla="*/ 6512 h 59"/>
              <a:gd name="T24" fmla="*/ 34641 w 117"/>
              <a:gd name="T25" fmla="*/ 10063 h 59"/>
              <a:gd name="T26" fmla="*/ 36201 w 117"/>
              <a:gd name="T27" fmla="*/ 13615 h 59"/>
              <a:gd name="T28" fmla="*/ 36513 w 117"/>
              <a:gd name="T29" fmla="*/ 17463 h 5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7" h="59">
                <a:moveTo>
                  <a:pt x="0" y="59"/>
                </a:moveTo>
                <a:lnTo>
                  <a:pt x="1" y="46"/>
                </a:lnTo>
                <a:lnTo>
                  <a:pt x="6" y="34"/>
                </a:lnTo>
                <a:lnTo>
                  <a:pt x="13" y="22"/>
                </a:lnTo>
                <a:lnTo>
                  <a:pt x="21" y="13"/>
                </a:lnTo>
                <a:lnTo>
                  <a:pt x="33" y="6"/>
                </a:lnTo>
                <a:lnTo>
                  <a:pt x="45" y="1"/>
                </a:lnTo>
                <a:lnTo>
                  <a:pt x="58" y="0"/>
                </a:lnTo>
                <a:lnTo>
                  <a:pt x="71" y="1"/>
                </a:lnTo>
                <a:lnTo>
                  <a:pt x="83" y="6"/>
                </a:lnTo>
                <a:lnTo>
                  <a:pt x="95" y="13"/>
                </a:lnTo>
                <a:lnTo>
                  <a:pt x="104" y="22"/>
                </a:lnTo>
                <a:lnTo>
                  <a:pt x="111" y="34"/>
                </a:lnTo>
                <a:lnTo>
                  <a:pt x="116" y="46"/>
                </a:lnTo>
                <a:lnTo>
                  <a:pt x="117" y="59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HU"/>
          </a:p>
        </p:txBody>
      </p:sp>
      <p:sp>
        <p:nvSpPr>
          <p:cNvPr id="7" name="Freeform 3231">
            <a:extLst>
              <a:ext uri="{FF2B5EF4-FFF2-40B4-BE49-F238E27FC236}">
                <a16:creationId xmlns:a16="http://schemas.microsoft.com/office/drawing/2014/main" id="{8790C98C-F3D5-6340-9F53-4E617640A28A}"/>
              </a:ext>
            </a:extLst>
          </p:cNvPr>
          <p:cNvSpPr>
            <a:spLocks/>
          </p:cNvSpPr>
          <p:nvPr/>
        </p:nvSpPr>
        <p:spPr bwMode="auto">
          <a:xfrm>
            <a:off x="7517822" y="573088"/>
            <a:ext cx="36513" cy="5727700"/>
          </a:xfrm>
          <a:custGeom>
            <a:avLst/>
            <a:gdLst>
              <a:gd name="T0" fmla="*/ 36513 w 117"/>
              <a:gd name="T1" fmla="*/ 0 h 18040"/>
              <a:gd name="T2" fmla="*/ 18100 w 117"/>
              <a:gd name="T3" fmla="*/ 0 h 18040"/>
              <a:gd name="T4" fmla="*/ 0 w 117"/>
              <a:gd name="T5" fmla="*/ 0 h 18040"/>
              <a:gd name="T6" fmla="*/ 0 w 117"/>
              <a:gd name="T7" fmla="*/ 5727700 h 18040"/>
              <a:gd name="T8" fmla="*/ 18100 w 117"/>
              <a:gd name="T9" fmla="*/ 5727700 h 18040"/>
              <a:gd name="T10" fmla="*/ 36513 w 117"/>
              <a:gd name="T11" fmla="*/ 5727700 h 18040"/>
              <a:gd name="T12" fmla="*/ 36513 w 117"/>
              <a:gd name="T13" fmla="*/ 0 h 180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7" h="18040">
                <a:moveTo>
                  <a:pt x="117" y="0"/>
                </a:moveTo>
                <a:lnTo>
                  <a:pt x="58" y="0"/>
                </a:lnTo>
                <a:lnTo>
                  <a:pt x="0" y="0"/>
                </a:lnTo>
                <a:lnTo>
                  <a:pt x="0" y="18040"/>
                </a:lnTo>
                <a:lnTo>
                  <a:pt x="58" y="18040"/>
                </a:lnTo>
                <a:lnTo>
                  <a:pt x="117" y="18040"/>
                </a:lnTo>
                <a:lnTo>
                  <a:pt x="11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8" name="Freeform 3232">
            <a:extLst>
              <a:ext uri="{FF2B5EF4-FFF2-40B4-BE49-F238E27FC236}">
                <a16:creationId xmlns:a16="http://schemas.microsoft.com/office/drawing/2014/main" id="{049C6AFD-BC07-B24D-A1B0-E1CFCBB753DB}"/>
              </a:ext>
            </a:extLst>
          </p:cNvPr>
          <p:cNvSpPr>
            <a:spLocks/>
          </p:cNvSpPr>
          <p:nvPr/>
        </p:nvSpPr>
        <p:spPr bwMode="auto">
          <a:xfrm>
            <a:off x="7517822" y="573088"/>
            <a:ext cx="36513" cy="5727700"/>
          </a:xfrm>
          <a:custGeom>
            <a:avLst/>
            <a:gdLst>
              <a:gd name="T0" fmla="*/ 36513 w 117"/>
              <a:gd name="T1" fmla="*/ 0 h 18040"/>
              <a:gd name="T2" fmla="*/ 18100 w 117"/>
              <a:gd name="T3" fmla="*/ 0 h 18040"/>
              <a:gd name="T4" fmla="*/ 0 w 117"/>
              <a:gd name="T5" fmla="*/ 0 h 18040"/>
              <a:gd name="T6" fmla="*/ 0 w 117"/>
              <a:gd name="T7" fmla="*/ 5727700 h 18040"/>
              <a:gd name="T8" fmla="*/ 18100 w 117"/>
              <a:gd name="T9" fmla="*/ 5727700 h 18040"/>
              <a:gd name="T10" fmla="*/ 36513 w 117"/>
              <a:gd name="T11" fmla="*/ 5727700 h 18040"/>
              <a:gd name="T12" fmla="*/ 36513 w 117"/>
              <a:gd name="T13" fmla="*/ 0 h 180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7" h="18040">
                <a:moveTo>
                  <a:pt x="117" y="0"/>
                </a:moveTo>
                <a:lnTo>
                  <a:pt x="58" y="0"/>
                </a:lnTo>
                <a:lnTo>
                  <a:pt x="0" y="0"/>
                </a:lnTo>
                <a:lnTo>
                  <a:pt x="0" y="18040"/>
                </a:lnTo>
                <a:lnTo>
                  <a:pt x="58" y="18040"/>
                </a:lnTo>
                <a:lnTo>
                  <a:pt x="117" y="18040"/>
                </a:lnTo>
                <a:lnTo>
                  <a:pt x="117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HU"/>
          </a:p>
        </p:txBody>
      </p:sp>
      <p:sp>
        <p:nvSpPr>
          <p:cNvPr id="9" name="Freeform 3233">
            <a:extLst>
              <a:ext uri="{FF2B5EF4-FFF2-40B4-BE49-F238E27FC236}">
                <a16:creationId xmlns:a16="http://schemas.microsoft.com/office/drawing/2014/main" id="{0AE3704A-5D7D-334F-80D2-CFB59D794ADC}"/>
              </a:ext>
            </a:extLst>
          </p:cNvPr>
          <p:cNvSpPr>
            <a:spLocks/>
          </p:cNvSpPr>
          <p:nvPr/>
        </p:nvSpPr>
        <p:spPr bwMode="auto">
          <a:xfrm>
            <a:off x="7517822" y="6300788"/>
            <a:ext cx="36513" cy="19050"/>
          </a:xfrm>
          <a:custGeom>
            <a:avLst/>
            <a:gdLst>
              <a:gd name="T0" fmla="*/ 18100 w 117"/>
              <a:gd name="T1" fmla="*/ 0 h 59"/>
              <a:gd name="T2" fmla="*/ 36513 w 117"/>
              <a:gd name="T3" fmla="*/ 0 h 59"/>
              <a:gd name="T4" fmla="*/ 36201 w 117"/>
              <a:gd name="T5" fmla="*/ 4197 h 59"/>
              <a:gd name="T6" fmla="*/ 34641 w 117"/>
              <a:gd name="T7" fmla="*/ 8072 h 59"/>
              <a:gd name="T8" fmla="*/ 32456 w 117"/>
              <a:gd name="T9" fmla="*/ 11947 h 59"/>
              <a:gd name="T10" fmla="*/ 29647 w 117"/>
              <a:gd name="T11" fmla="*/ 14530 h 59"/>
              <a:gd name="T12" fmla="*/ 25902 w 117"/>
              <a:gd name="T13" fmla="*/ 17113 h 59"/>
              <a:gd name="T14" fmla="*/ 22157 w 117"/>
              <a:gd name="T15" fmla="*/ 18404 h 59"/>
              <a:gd name="T16" fmla="*/ 18100 w 117"/>
              <a:gd name="T17" fmla="*/ 19050 h 59"/>
              <a:gd name="T18" fmla="*/ 14043 w 117"/>
              <a:gd name="T19" fmla="*/ 18404 h 59"/>
              <a:gd name="T20" fmla="*/ 10299 w 117"/>
              <a:gd name="T21" fmla="*/ 17113 h 59"/>
              <a:gd name="T22" fmla="*/ 6554 w 117"/>
              <a:gd name="T23" fmla="*/ 14530 h 59"/>
              <a:gd name="T24" fmla="*/ 4057 w 117"/>
              <a:gd name="T25" fmla="*/ 11947 h 59"/>
              <a:gd name="T26" fmla="*/ 1872 w 117"/>
              <a:gd name="T27" fmla="*/ 8072 h 59"/>
              <a:gd name="T28" fmla="*/ 312 w 117"/>
              <a:gd name="T29" fmla="*/ 4197 h 59"/>
              <a:gd name="T30" fmla="*/ 0 w 117"/>
              <a:gd name="T31" fmla="*/ 0 h 59"/>
              <a:gd name="T32" fmla="*/ 18100 w 117"/>
              <a:gd name="T33" fmla="*/ 0 h 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7" h="59">
                <a:moveTo>
                  <a:pt x="58" y="0"/>
                </a:moveTo>
                <a:lnTo>
                  <a:pt x="117" y="0"/>
                </a:lnTo>
                <a:lnTo>
                  <a:pt x="116" y="13"/>
                </a:lnTo>
                <a:lnTo>
                  <a:pt x="111" y="25"/>
                </a:lnTo>
                <a:lnTo>
                  <a:pt x="104" y="37"/>
                </a:lnTo>
                <a:lnTo>
                  <a:pt x="95" y="45"/>
                </a:lnTo>
                <a:lnTo>
                  <a:pt x="83" y="53"/>
                </a:lnTo>
                <a:lnTo>
                  <a:pt x="71" y="57"/>
                </a:lnTo>
                <a:lnTo>
                  <a:pt x="58" y="59"/>
                </a:lnTo>
                <a:lnTo>
                  <a:pt x="45" y="57"/>
                </a:lnTo>
                <a:lnTo>
                  <a:pt x="33" y="53"/>
                </a:lnTo>
                <a:lnTo>
                  <a:pt x="21" y="45"/>
                </a:lnTo>
                <a:lnTo>
                  <a:pt x="13" y="37"/>
                </a:lnTo>
                <a:lnTo>
                  <a:pt x="6" y="25"/>
                </a:lnTo>
                <a:lnTo>
                  <a:pt x="1" y="13"/>
                </a:lnTo>
                <a:lnTo>
                  <a:pt x="0" y="0"/>
                </a:lnTo>
                <a:lnTo>
                  <a:pt x="5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0" name="Freeform 3234">
            <a:extLst>
              <a:ext uri="{FF2B5EF4-FFF2-40B4-BE49-F238E27FC236}">
                <a16:creationId xmlns:a16="http://schemas.microsoft.com/office/drawing/2014/main" id="{F56F2E21-6C53-9046-80BB-7C16EC2F01A4}"/>
              </a:ext>
            </a:extLst>
          </p:cNvPr>
          <p:cNvSpPr>
            <a:spLocks/>
          </p:cNvSpPr>
          <p:nvPr/>
        </p:nvSpPr>
        <p:spPr bwMode="auto">
          <a:xfrm>
            <a:off x="7517822" y="6300788"/>
            <a:ext cx="36513" cy="19050"/>
          </a:xfrm>
          <a:custGeom>
            <a:avLst/>
            <a:gdLst>
              <a:gd name="T0" fmla="*/ 36513 w 117"/>
              <a:gd name="T1" fmla="*/ 0 h 59"/>
              <a:gd name="T2" fmla="*/ 36201 w 117"/>
              <a:gd name="T3" fmla="*/ 4197 h 59"/>
              <a:gd name="T4" fmla="*/ 34641 w 117"/>
              <a:gd name="T5" fmla="*/ 8072 h 59"/>
              <a:gd name="T6" fmla="*/ 32456 w 117"/>
              <a:gd name="T7" fmla="*/ 11947 h 59"/>
              <a:gd name="T8" fmla="*/ 29647 w 117"/>
              <a:gd name="T9" fmla="*/ 14530 h 59"/>
              <a:gd name="T10" fmla="*/ 25902 w 117"/>
              <a:gd name="T11" fmla="*/ 17113 h 59"/>
              <a:gd name="T12" fmla="*/ 22157 w 117"/>
              <a:gd name="T13" fmla="*/ 18404 h 59"/>
              <a:gd name="T14" fmla="*/ 18100 w 117"/>
              <a:gd name="T15" fmla="*/ 19050 h 59"/>
              <a:gd name="T16" fmla="*/ 14043 w 117"/>
              <a:gd name="T17" fmla="*/ 18404 h 59"/>
              <a:gd name="T18" fmla="*/ 10299 w 117"/>
              <a:gd name="T19" fmla="*/ 17113 h 59"/>
              <a:gd name="T20" fmla="*/ 6554 w 117"/>
              <a:gd name="T21" fmla="*/ 14530 h 59"/>
              <a:gd name="T22" fmla="*/ 4057 w 117"/>
              <a:gd name="T23" fmla="*/ 11947 h 59"/>
              <a:gd name="T24" fmla="*/ 1872 w 117"/>
              <a:gd name="T25" fmla="*/ 8072 h 59"/>
              <a:gd name="T26" fmla="*/ 312 w 117"/>
              <a:gd name="T27" fmla="*/ 4197 h 59"/>
              <a:gd name="T28" fmla="*/ 0 w 117"/>
              <a:gd name="T29" fmla="*/ 0 h 5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7" h="59">
                <a:moveTo>
                  <a:pt x="117" y="0"/>
                </a:moveTo>
                <a:lnTo>
                  <a:pt x="116" y="13"/>
                </a:lnTo>
                <a:lnTo>
                  <a:pt x="111" y="25"/>
                </a:lnTo>
                <a:lnTo>
                  <a:pt x="104" y="37"/>
                </a:lnTo>
                <a:lnTo>
                  <a:pt x="95" y="45"/>
                </a:lnTo>
                <a:lnTo>
                  <a:pt x="83" y="53"/>
                </a:lnTo>
                <a:lnTo>
                  <a:pt x="71" y="57"/>
                </a:lnTo>
                <a:lnTo>
                  <a:pt x="58" y="59"/>
                </a:lnTo>
                <a:lnTo>
                  <a:pt x="45" y="57"/>
                </a:lnTo>
                <a:lnTo>
                  <a:pt x="33" y="53"/>
                </a:lnTo>
                <a:lnTo>
                  <a:pt x="21" y="45"/>
                </a:lnTo>
                <a:lnTo>
                  <a:pt x="13" y="37"/>
                </a:lnTo>
                <a:lnTo>
                  <a:pt x="6" y="25"/>
                </a:lnTo>
                <a:lnTo>
                  <a:pt x="1" y="13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HU"/>
          </a:p>
        </p:txBody>
      </p:sp>
      <p:sp>
        <p:nvSpPr>
          <p:cNvPr id="11" name="Freeform 3235">
            <a:extLst>
              <a:ext uri="{FF2B5EF4-FFF2-40B4-BE49-F238E27FC236}">
                <a16:creationId xmlns:a16="http://schemas.microsoft.com/office/drawing/2014/main" id="{DC17146A-3D32-974E-B4F7-CA832CBF9300}"/>
              </a:ext>
            </a:extLst>
          </p:cNvPr>
          <p:cNvSpPr>
            <a:spLocks/>
          </p:cNvSpPr>
          <p:nvPr/>
        </p:nvSpPr>
        <p:spPr bwMode="auto">
          <a:xfrm>
            <a:off x="7517822" y="6283325"/>
            <a:ext cx="17463" cy="36513"/>
          </a:xfrm>
          <a:custGeom>
            <a:avLst/>
            <a:gdLst>
              <a:gd name="T0" fmla="*/ 17463 w 58"/>
              <a:gd name="T1" fmla="*/ 18257 h 118"/>
              <a:gd name="T2" fmla="*/ 17463 w 58"/>
              <a:gd name="T3" fmla="*/ 36513 h 118"/>
              <a:gd name="T4" fmla="*/ 13549 w 58"/>
              <a:gd name="T5" fmla="*/ 35894 h 118"/>
              <a:gd name="T6" fmla="*/ 9936 w 58"/>
              <a:gd name="T7" fmla="*/ 34656 h 118"/>
              <a:gd name="T8" fmla="*/ 6323 w 58"/>
              <a:gd name="T9" fmla="*/ 32181 h 118"/>
              <a:gd name="T10" fmla="*/ 3914 w 58"/>
              <a:gd name="T11" fmla="*/ 29705 h 118"/>
              <a:gd name="T12" fmla="*/ 1807 w 58"/>
              <a:gd name="T13" fmla="*/ 25992 h 118"/>
              <a:gd name="T14" fmla="*/ 301 w 58"/>
              <a:gd name="T15" fmla="*/ 22279 h 118"/>
              <a:gd name="T16" fmla="*/ 0 w 58"/>
              <a:gd name="T17" fmla="*/ 18257 h 118"/>
              <a:gd name="T18" fmla="*/ 301 w 58"/>
              <a:gd name="T19" fmla="*/ 14234 h 118"/>
              <a:gd name="T20" fmla="*/ 1807 w 58"/>
              <a:gd name="T21" fmla="*/ 10521 h 118"/>
              <a:gd name="T22" fmla="*/ 3914 w 58"/>
              <a:gd name="T23" fmla="*/ 6808 h 118"/>
              <a:gd name="T24" fmla="*/ 6323 w 58"/>
              <a:gd name="T25" fmla="*/ 4023 h 118"/>
              <a:gd name="T26" fmla="*/ 9936 w 58"/>
              <a:gd name="T27" fmla="*/ 1857 h 118"/>
              <a:gd name="T28" fmla="*/ 13549 w 58"/>
              <a:gd name="T29" fmla="*/ 619 h 118"/>
              <a:gd name="T30" fmla="*/ 17463 w 58"/>
              <a:gd name="T31" fmla="*/ 0 h 118"/>
              <a:gd name="T32" fmla="*/ 17463 w 58"/>
              <a:gd name="T33" fmla="*/ 18257 h 1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8" h="118">
                <a:moveTo>
                  <a:pt x="58" y="59"/>
                </a:moveTo>
                <a:lnTo>
                  <a:pt x="58" y="118"/>
                </a:lnTo>
                <a:lnTo>
                  <a:pt x="45" y="116"/>
                </a:lnTo>
                <a:lnTo>
                  <a:pt x="33" y="112"/>
                </a:lnTo>
                <a:lnTo>
                  <a:pt x="21" y="104"/>
                </a:lnTo>
                <a:lnTo>
                  <a:pt x="13" y="96"/>
                </a:lnTo>
                <a:lnTo>
                  <a:pt x="6" y="84"/>
                </a:lnTo>
                <a:lnTo>
                  <a:pt x="1" y="72"/>
                </a:lnTo>
                <a:lnTo>
                  <a:pt x="0" y="59"/>
                </a:lnTo>
                <a:lnTo>
                  <a:pt x="1" y="46"/>
                </a:lnTo>
                <a:lnTo>
                  <a:pt x="6" y="34"/>
                </a:lnTo>
                <a:lnTo>
                  <a:pt x="13" y="22"/>
                </a:lnTo>
                <a:lnTo>
                  <a:pt x="21" y="13"/>
                </a:lnTo>
                <a:lnTo>
                  <a:pt x="33" y="6"/>
                </a:lnTo>
                <a:lnTo>
                  <a:pt x="45" y="2"/>
                </a:lnTo>
                <a:lnTo>
                  <a:pt x="58" y="0"/>
                </a:lnTo>
                <a:lnTo>
                  <a:pt x="58" y="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2" name="Freeform 3236">
            <a:extLst>
              <a:ext uri="{FF2B5EF4-FFF2-40B4-BE49-F238E27FC236}">
                <a16:creationId xmlns:a16="http://schemas.microsoft.com/office/drawing/2014/main" id="{967AE5B4-8696-5D44-BBA0-381EAE58590B}"/>
              </a:ext>
            </a:extLst>
          </p:cNvPr>
          <p:cNvSpPr>
            <a:spLocks/>
          </p:cNvSpPr>
          <p:nvPr/>
        </p:nvSpPr>
        <p:spPr bwMode="auto">
          <a:xfrm>
            <a:off x="7517822" y="6283325"/>
            <a:ext cx="17463" cy="36513"/>
          </a:xfrm>
          <a:custGeom>
            <a:avLst/>
            <a:gdLst>
              <a:gd name="T0" fmla="*/ 17463 w 58"/>
              <a:gd name="T1" fmla="*/ 36513 h 118"/>
              <a:gd name="T2" fmla="*/ 13549 w 58"/>
              <a:gd name="T3" fmla="*/ 35894 h 118"/>
              <a:gd name="T4" fmla="*/ 9936 w 58"/>
              <a:gd name="T5" fmla="*/ 34656 h 118"/>
              <a:gd name="T6" fmla="*/ 6323 w 58"/>
              <a:gd name="T7" fmla="*/ 32181 h 118"/>
              <a:gd name="T8" fmla="*/ 3914 w 58"/>
              <a:gd name="T9" fmla="*/ 29705 h 118"/>
              <a:gd name="T10" fmla="*/ 1807 w 58"/>
              <a:gd name="T11" fmla="*/ 25992 h 118"/>
              <a:gd name="T12" fmla="*/ 301 w 58"/>
              <a:gd name="T13" fmla="*/ 22279 h 118"/>
              <a:gd name="T14" fmla="*/ 0 w 58"/>
              <a:gd name="T15" fmla="*/ 18257 h 118"/>
              <a:gd name="T16" fmla="*/ 301 w 58"/>
              <a:gd name="T17" fmla="*/ 14234 h 118"/>
              <a:gd name="T18" fmla="*/ 1807 w 58"/>
              <a:gd name="T19" fmla="*/ 10521 h 118"/>
              <a:gd name="T20" fmla="*/ 3914 w 58"/>
              <a:gd name="T21" fmla="*/ 6808 h 118"/>
              <a:gd name="T22" fmla="*/ 6323 w 58"/>
              <a:gd name="T23" fmla="*/ 4023 h 118"/>
              <a:gd name="T24" fmla="*/ 9936 w 58"/>
              <a:gd name="T25" fmla="*/ 1857 h 118"/>
              <a:gd name="T26" fmla="*/ 13549 w 58"/>
              <a:gd name="T27" fmla="*/ 619 h 118"/>
              <a:gd name="T28" fmla="*/ 17463 w 58"/>
              <a:gd name="T29" fmla="*/ 0 h 11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8" h="118">
                <a:moveTo>
                  <a:pt x="58" y="118"/>
                </a:moveTo>
                <a:lnTo>
                  <a:pt x="45" y="116"/>
                </a:lnTo>
                <a:lnTo>
                  <a:pt x="33" y="112"/>
                </a:lnTo>
                <a:lnTo>
                  <a:pt x="21" y="104"/>
                </a:lnTo>
                <a:lnTo>
                  <a:pt x="13" y="96"/>
                </a:lnTo>
                <a:lnTo>
                  <a:pt x="6" y="84"/>
                </a:lnTo>
                <a:lnTo>
                  <a:pt x="1" y="72"/>
                </a:lnTo>
                <a:lnTo>
                  <a:pt x="0" y="59"/>
                </a:lnTo>
                <a:lnTo>
                  <a:pt x="1" y="46"/>
                </a:lnTo>
                <a:lnTo>
                  <a:pt x="6" y="34"/>
                </a:lnTo>
                <a:lnTo>
                  <a:pt x="13" y="22"/>
                </a:lnTo>
                <a:lnTo>
                  <a:pt x="21" y="13"/>
                </a:lnTo>
                <a:lnTo>
                  <a:pt x="33" y="6"/>
                </a:lnTo>
                <a:lnTo>
                  <a:pt x="45" y="2"/>
                </a:lnTo>
                <a:lnTo>
                  <a:pt x="58" y="0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HU"/>
          </a:p>
        </p:txBody>
      </p:sp>
      <p:sp>
        <p:nvSpPr>
          <p:cNvPr id="13" name="Freeform 3237">
            <a:extLst>
              <a:ext uri="{FF2B5EF4-FFF2-40B4-BE49-F238E27FC236}">
                <a16:creationId xmlns:a16="http://schemas.microsoft.com/office/drawing/2014/main" id="{276BE641-49D5-964C-BA0C-F7C2636D3C12}"/>
              </a:ext>
            </a:extLst>
          </p:cNvPr>
          <p:cNvSpPr>
            <a:spLocks/>
          </p:cNvSpPr>
          <p:nvPr/>
        </p:nvSpPr>
        <p:spPr bwMode="auto">
          <a:xfrm>
            <a:off x="7535285" y="6283325"/>
            <a:ext cx="4046537" cy="36513"/>
          </a:xfrm>
          <a:custGeom>
            <a:avLst/>
            <a:gdLst>
              <a:gd name="T0" fmla="*/ 0 w 12743"/>
              <a:gd name="T1" fmla="*/ 0 h 118"/>
              <a:gd name="T2" fmla="*/ 0 w 12743"/>
              <a:gd name="T3" fmla="*/ 18257 h 118"/>
              <a:gd name="T4" fmla="*/ 0 w 12743"/>
              <a:gd name="T5" fmla="*/ 36513 h 118"/>
              <a:gd name="T6" fmla="*/ 4046537 w 12743"/>
              <a:gd name="T7" fmla="*/ 36513 h 118"/>
              <a:gd name="T8" fmla="*/ 4046537 w 12743"/>
              <a:gd name="T9" fmla="*/ 18257 h 118"/>
              <a:gd name="T10" fmla="*/ 4046537 w 12743"/>
              <a:gd name="T11" fmla="*/ 0 h 118"/>
              <a:gd name="T12" fmla="*/ 0 w 12743"/>
              <a:gd name="T13" fmla="*/ 0 h 1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743" h="118">
                <a:moveTo>
                  <a:pt x="0" y="0"/>
                </a:moveTo>
                <a:lnTo>
                  <a:pt x="0" y="59"/>
                </a:lnTo>
                <a:lnTo>
                  <a:pt x="0" y="118"/>
                </a:lnTo>
                <a:lnTo>
                  <a:pt x="12743" y="118"/>
                </a:lnTo>
                <a:lnTo>
                  <a:pt x="12743" y="59"/>
                </a:lnTo>
                <a:lnTo>
                  <a:pt x="1274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5" name="Freeform 3238">
            <a:extLst>
              <a:ext uri="{FF2B5EF4-FFF2-40B4-BE49-F238E27FC236}">
                <a16:creationId xmlns:a16="http://schemas.microsoft.com/office/drawing/2014/main" id="{42514153-2DBE-E74F-8CAF-7FE8AA3D1088}"/>
              </a:ext>
            </a:extLst>
          </p:cNvPr>
          <p:cNvSpPr>
            <a:spLocks/>
          </p:cNvSpPr>
          <p:nvPr/>
        </p:nvSpPr>
        <p:spPr bwMode="auto">
          <a:xfrm>
            <a:off x="7535285" y="6283325"/>
            <a:ext cx="4046537" cy="36513"/>
          </a:xfrm>
          <a:custGeom>
            <a:avLst/>
            <a:gdLst>
              <a:gd name="T0" fmla="*/ 0 w 12743"/>
              <a:gd name="T1" fmla="*/ 0 h 118"/>
              <a:gd name="T2" fmla="*/ 0 w 12743"/>
              <a:gd name="T3" fmla="*/ 18257 h 118"/>
              <a:gd name="T4" fmla="*/ 0 w 12743"/>
              <a:gd name="T5" fmla="*/ 36513 h 118"/>
              <a:gd name="T6" fmla="*/ 4046537 w 12743"/>
              <a:gd name="T7" fmla="*/ 36513 h 118"/>
              <a:gd name="T8" fmla="*/ 4046537 w 12743"/>
              <a:gd name="T9" fmla="*/ 18257 h 118"/>
              <a:gd name="T10" fmla="*/ 4046537 w 12743"/>
              <a:gd name="T11" fmla="*/ 0 h 118"/>
              <a:gd name="T12" fmla="*/ 0 w 12743"/>
              <a:gd name="T13" fmla="*/ 0 h 1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743" h="118">
                <a:moveTo>
                  <a:pt x="0" y="0"/>
                </a:moveTo>
                <a:lnTo>
                  <a:pt x="0" y="59"/>
                </a:lnTo>
                <a:lnTo>
                  <a:pt x="0" y="118"/>
                </a:lnTo>
                <a:lnTo>
                  <a:pt x="12743" y="118"/>
                </a:lnTo>
                <a:lnTo>
                  <a:pt x="12743" y="59"/>
                </a:lnTo>
                <a:lnTo>
                  <a:pt x="1274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HU"/>
          </a:p>
        </p:txBody>
      </p:sp>
      <p:sp>
        <p:nvSpPr>
          <p:cNvPr id="16" name="Freeform 3239">
            <a:extLst>
              <a:ext uri="{FF2B5EF4-FFF2-40B4-BE49-F238E27FC236}">
                <a16:creationId xmlns:a16="http://schemas.microsoft.com/office/drawing/2014/main" id="{940D48A9-8DFB-A140-845F-187ABEF8F388}"/>
              </a:ext>
            </a:extLst>
          </p:cNvPr>
          <p:cNvSpPr>
            <a:spLocks/>
          </p:cNvSpPr>
          <p:nvPr/>
        </p:nvSpPr>
        <p:spPr bwMode="auto">
          <a:xfrm>
            <a:off x="11581822" y="6283325"/>
            <a:ext cx="19050" cy="36513"/>
          </a:xfrm>
          <a:custGeom>
            <a:avLst/>
            <a:gdLst>
              <a:gd name="T0" fmla="*/ 0 w 59"/>
              <a:gd name="T1" fmla="*/ 18257 h 118"/>
              <a:gd name="T2" fmla="*/ 0 w 59"/>
              <a:gd name="T3" fmla="*/ 0 h 118"/>
              <a:gd name="T4" fmla="*/ 4197 w 59"/>
              <a:gd name="T5" fmla="*/ 619 h 118"/>
              <a:gd name="T6" fmla="*/ 8072 w 59"/>
              <a:gd name="T7" fmla="*/ 1857 h 118"/>
              <a:gd name="T8" fmla="*/ 11947 w 59"/>
              <a:gd name="T9" fmla="*/ 4023 h 118"/>
              <a:gd name="T10" fmla="*/ 14530 w 59"/>
              <a:gd name="T11" fmla="*/ 6808 h 118"/>
              <a:gd name="T12" fmla="*/ 17113 w 59"/>
              <a:gd name="T13" fmla="*/ 10521 h 118"/>
              <a:gd name="T14" fmla="*/ 18404 w 59"/>
              <a:gd name="T15" fmla="*/ 14234 h 118"/>
              <a:gd name="T16" fmla="*/ 19050 w 59"/>
              <a:gd name="T17" fmla="*/ 18257 h 118"/>
              <a:gd name="T18" fmla="*/ 18404 w 59"/>
              <a:gd name="T19" fmla="*/ 22279 h 118"/>
              <a:gd name="T20" fmla="*/ 17113 w 59"/>
              <a:gd name="T21" fmla="*/ 25992 h 118"/>
              <a:gd name="T22" fmla="*/ 14530 w 59"/>
              <a:gd name="T23" fmla="*/ 29705 h 118"/>
              <a:gd name="T24" fmla="*/ 11947 w 59"/>
              <a:gd name="T25" fmla="*/ 32181 h 118"/>
              <a:gd name="T26" fmla="*/ 8072 w 59"/>
              <a:gd name="T27" fmla="*/ 34656 h 118"/>
              <a:gd name="T28" fmla="*/ 4197 w 59"/>
              <a:gd name="T29" fmla="*/ 35894 h 118"/>
              <a:gd name="T30" fmla="*/ 0 w 59"/>
              <a:gd name="T31" fmla="*/ 36513 h 118"/>
              <a:gd name="T32" fmla="*/ 0 w 59"/>
              <a:gd name="T33" fmla="*/ 18257 h 1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9" h="118">
                <a:moveTo>
                  <a:pt x="0" y="59"/>
                </a:moveTo>
                <a:lnTo>
                  <a:pt x="0" y="0"/>
                </a:lnTo>
                <a:lnTo>
                  <a:pt x="13" y="2"/>
                </a:lnTo>
                <a:lnTo>
                  <a:pt x="25" y="6"/>
                </a:lnTo>
                <a:lnTo>
                  <a:pt x="37" y="13"/>
                </a:lnTo>
                <a:lnTo>
                  <a:pt x="45" y="22"/>
                </a:lnTo>
                <a:lnTo>
                  <a:pt x="53" y="34"/>
                </a:lnTo>
                <a:lnTo>
                  <a:pt x="57" y="46"/>
                </a:lnTo>
                <a:lnTo>
                  <a:pt x="59" y="59"/>
                </a:lnTo>
                <a:lnTo>
                  <a:pt x="57" y="72"/>
                </a:lnTo>
                <a:lnTo>
                  <a:pt x="53" y="84"/>
                </a:lnTo>
                <a:lnTo>
                  <a:pt x="45" y="96"/>
                </a:lnTo>
                <a:lnTo>
                  <a:pt x="37" y="104"/>
                </a:lnTo>
                <a:lnTo>
                  <a:pt x="25" y="112"/>
                </a:lnTo>
                <a:lnTo>
                  <a:pt x="13" y="116"/>
                </a:lnTo>
                <a:lnTo>
                  <a:pt x="0" y="118"/>
                </a:lnTo>
                <a:lnTo>
                  <a:pt x="0" y="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7" name="Freeform 3240">
            <a:extLst>
              <a:ext uri="{FF2B5EF4-FFF2-40B4-BE49-F238E27FC236}">
                <a16:creationId xmlns:a16="http://schemas.microsoft.com/office/drawing/2014/main" id="{2FEA72CD-0692-D04B-912F-D15136619D4A}"/>
              </a:ext>
            </a:extLst>
          </p:cNvPr>
          <p:cNvSpPr>
            <a:spLocks/>
          </p:cNvSpPr>
          <p:nvPr/>
        </p:nvSpPr>
        <p:spPr bwMode="auto">
          <a:xfrm>
            <a:off x="11581822" y="6283325"/>
            <a:ext cx="19050" cy="36513"/>
          </a:xfrm>
          <a:custGeom>
            <a:avLst/>
            <a:gdLst>
              <a:gd name="T0" fmla="*/ 0 w 59"/>
              <a:gd name="T1" fmla="*/ 0 h 118"/>
              <a:gd name="T2" fmla="*/ 4197 w 59"/>
              <a:gd name="T3" fmla="*/ 619 h 118"/>
              <a:gd name="T4" fmla="*/ 8072 w 59"/>
              <a:gd name="T5" fmla="*/ 1857 h 118"/>
              <a:gd name="T6" fmla="*/ 11947 w 59"/>
              <a:gd name="T7" fmla="*/ 4023 h 118"/>
              <a:gd name="T8" fmla="*/ 14530 w 59"/>
              <a:gd name="T9" fmla="*/ 6808 h 118"/>
              <a:gd name="T10" fmla="*/ 17113 w 59"/>
              <a:gd name="T11" fmla="*/ 10521 h 118"/>
              <a:gd name="T12" fmla="*/ 18404 w 59"/>
              <a:gd name="T13" fmla="*/ 14234 h 118"/>
              <a:gd name="T14" fmla="*/ 19050 w 59"/>
              <a:gd name="T15" fmla="*/ 18257 h 118"/>
              <a:gd name="T16" fmla="*/ 18404 w 59"/>
              <a:gd name="T17" fmla="*/ 22279 h 118"/>
              <a:gd name="T18" fmla="*/ 17113 w 59"/>
              <a:gd name="T19" fmla="*/ 25992 h 118"/>
              <a:gd name="T20" fmla="*/ 14530 w 59"/>
              <a:gd name="T21" fmla="*/ 29705 h 118"/>
              <a:gd name="T22" fmla="*/ 11947 w 59"/>
              <a:gd name="T23" fmla="*/ 32181 h 118"/>
              <a:gd name="T24" fmla="*/ 8072 w 59"/>
              <a:gd name="T25" fmla="*/ 34656 h 118"/>
              <a:gd name="T26" fmla="*/ 4197 w 59"/>
              <a:gd name="T27" fmla="*/ 35894 h 118"/>
              <a:gd name="T28" fmla="*/ 0 w 59"/>
              <a:gd name="T29" fmla="*/ 36513 h 11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9" h="118">
                <a:moveTo>
                  <a:pt x="0" y="0"/>
                </a:moveTo>
                <a:lnTo>
                  <a:pt x="13" y="2"/>
                </a:lnTo>
                <a:lnTo>
                  <a:pt x="25" y="6"/>
                </a:lnTo>
                <a:lnTo>
                  <a:pt x="37" y="13"/>
                </a:lnTo>
                <a:lnTo>
                  <a:pt x="45" y="22"/>
                </a:lnTo>
                <a:lnTo>
                  <a:pt x="53" y="34"/>
                </a:lnTo>
                <a:lnTo>
                  <a:pt x="57" y="46"/>
                </a:lnTo>
                <a:lnTo>
                  <a:pt x="59" y="59"/>
                </a:lnTo>
                <a:lnTo>
                  <a:pt x="57" y="72"/>
                </a:lnTo>
                <a:lnTo>
                  <a:pt x="53" y="84"/>
                </a:lnTo>
                <a:lnTo>
                  <a:pt x="45" y="96"/>
                </a:lnTo>
                <a:lnTo>
                  <a:pt x="37" y="104"/>
                </a:lnTo>
                <a:lnTo>
                  <a:pt x="25" y="112"/>
                </a:lnTo>
                <a:lnTo>
                  <a:pt x="13" y="116"/>
                </a:lnTo>
                <a:lnTo>
                  <a:pt x="0" y="118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HU"/>
          </a:p>
        </p:txBody>
      </p:sp>
      <p:sp>
        <p:nvSpPr>
          <p:cNvPr id="18" name="Freeform 3241">
            <a:extLst>
              <a:ext uri="{FF2B5EF4-FFF2-40B4-BE49-F238E27FC236}">
                <a16:creationId xmlns:a16="http://schemas.microsoft.com/office/drawing/2014/main" id="{969A405B-4B27-7744-A49B-88F1899CBC46}"/>
              </a:ext>
            </a:extLst>
          </p:cNvPr>
          <p:cNvSpPr>
            <a:spLocks/>
          </p:cNvSpPr>
          <p:nvPr/>
        </p:nvSpPr>
        <p:spPr bwMode="auto">
          <a:xfrm>
            <a:off x="11562772" y="6300788"/>
            <a:ext cx="38100" cy="19050"/>
          </a:xfrm>
          <a:custGeom>
            <a:avLst/>
            <a:gdLst>
              <a:gd name="T0" fmla="*/ 19050 w 118"/>
              <a:gd name="T1" fmla="*/ 0 h 59"/>
              <a:gd name="T2" fmla="*/ 38100 w 118"/>
              <a:gd name="T3" fmla="*/ 0 h 59"/>
              <a:gd name="T4" fmla="*/ 37454 w 118"/>
              <a:gd name="T5" fmla="*/ 4197 h 59"/>
              <a:gd name="T6" fmla="*/ 36163 w 118"/>
              <a:gd name="T7" fmla="*/ 8072 h 59"/>
              <a:gd name="T8" fmla="*/ 33580 w 118"/>
              <a:gd name="T9" fmla="*/ 11947 h 59"/>
              <a:gd name="T10" fmla="*/ 30997 w 118"/>
              <a:gd name="T11" fmla="*/ 14530 h 59"/>
              <a:gd name="T12" fmla="*/ 27122 w 118"/>
              <a:gd name="T13" fmla="*/ 17113 h 59"/>
              <a:gd name="T14" fmla="*/ 23247 w 118"/>
              <a:gd name="T15" fmla="*/ 18404 h 59"/>
              <a:gd name="T16" fmla="*/ 19050 w 118"/>
              <a:gd name="T17" fmla="*/ 19050 h 59"/>
              <a:gd name="T18" fmla="*/ 14853 w 118"/>
              <a:gd name="T19" fmla="*/ 18404 h 59"/>
              <a:gd name="T20" fmla="*/ 10978 w 118"/>
              <a:gd name="T21" fmla="*/ 17113 h 59"/>
              <a:gd name="T22" fmla="*/ 7103 w 118"/>
              <a:gd name="T23" fmla="*/ 14530 h 59"/>
              <a:gd name="T24" fmla="*/ 4197 w 118"/>
              <a:gd name="T25" fmla="*/ 11947 h 59"/>
              <a:gd name="T26" fmla="*/ 1937 w 118"/>
              <a:gd name="T27" fmla="*/ 8072 h 59"/>
              <a:gd name="T28" fmla="*/ 323 w 118"/>
              <a:gd name="T29" fmla="*/ 4197 h 59"/>
              <a:gd name="T30" fmla="*/ 0 w 118"/>
              <a:gd name="T31" fmla="*/ 0 h 59"/>
              <a:gd name="T32" fmla="*/ 19050 w 118"/>
              <a:gd name="T33" fmla="*/ 0 h 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8" h="59">
                <a:moveTo>
                  <a:pt x="59" y="0"/>
                </a:moveTo>
                <a:lnTo>
                  <a:pt x="118" y="0"/>
                </a:lnTo>
                <a:lnTo>
                  <a:pt x="116" y="13"/>
                </a:lnTo>
                <a:lnTo>
                  <a:pt x="112" y="25"/>
                </a:lnTo>
                <a:lnTo>
                  <a:pt x="104" y="37"/>
                </a:lnTo>
                <a:lnTo>
                  <a:pt x="96" y="45"/>
                </a:lnTo>
                <a:lnTo>
                  <a:pt x="84" y="53"/>
                </a:lnTo>
                <a:lnTo>
                  <a:pt x="72" y="57"/>
                </a:lnTo>
                <a:lnTo>
                  <a:pt x="59" y="59"/>
                </a:lnTo>
                <a:lnTo>
                  <a:pt x="46" y="57"/>
                </a:lnTo>
                <a:lnTo>
                  <a:pt x="34" y="53"/>
                </a:lnTo>
                <a:lnTo>
                  <a:pt x="22" y="45"/>
                </a:lnTo>
                <a:lnTo>
                  <a:pt x="13" y="37"/>
                </a:lnTo>
                <a:lnTo>
                  <a:pt x="6" y="25"/>
                </a:lnTo>
                <a:lnTo>
                  <a:pt x="1" y="13"/>
                </a:lnTo>
                <a:lnTo>
                  <a:pt x="0" y="0"/>
                </a:lnTo>
                <a:lnTo>
                  <a:pt x="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9" name="Freeform 3242">
            <a:extLst>
              <a:ext uri="{FF2B5EF4-FFF2-40B4-BE49-F238E27FC236}">
                <a16:creationId xmlns:a16="http://schemas.microsoft.com/office/drawing/2014/main" id="{BC7AD914-F3D6-8048-847A-E75E61C33AB9}"/>
              </a:ext>
            </a:extLst>
          </p:cNvPr>
          <p:cNvSpPr>
            <a:spLocks/>
          </p:cNvSpPr>
          <p:nvPr/>
        </p:nvSpPr>
        <p:spPr bwMode="auto">
          <a:xfrm>
            <a:off x="11562772" y="6300788"/>
            <a:ext cx="38100" cy="19050"/>
          </a:xfrm>
          <a:custGeom>
            <a:avLst/>
            <a:gdLst>
              <a:gd name="T0" fmla="*/ 38100 w 118"/>
              <a:gd name="T1" fmla="*/ 0 h 59"/>
              <a:gd name="T2" fmla="*/ 37454 w 118"/>
              <a:gd name="T3" fmla="*/ 4197 h 59"/>
              <a:gd name="T4" fmla="*/ 36163 w 118"/>
              <a:gd name="T5" fmla="*/ 8072 h 59"/>
              <a:gd name="T6" fmla="*/ 33580 w 118"/>
              <a:gd name="T7" fmla="*/ 11947 h 59"/>
              <a:gd name="T8" fmla="*/ 30997 w 118"/>
              <a:gd name="T9" fmla="*/ 14530 h 59"/>
              <a:gd name="T10" fmla="*/ 27122 w 118"/>
              <a:gd name="T11" fmla="*/ 17113 h 59"/>
              <a:gd name="T12" fmla="*/ 23247 w 118"/>
              <a:gd name="T13" fmla="*/ 18404 h 59"/>
              <a:gd name="T14" fmla="*/ 19050 w 118"/>
              <a:gd name="T15" fmla="*/ 19050 h 59"/>
              <a:gd name="T16" fmla="*/ 14853 w 118"/>
              <a:gd name="T17" fmla="*/ 18404 h 59"/>
              <a:gd name="T18" fmla="*/ 10978 w 118"/>
              <a:gd name="T19" fmla="*/ 17113 h 59"/>
              <a:gd name="T20" fmla="*/ 7103 w 118"/>
              <a:gd name="T21" fmla="*/ 14530 h 59"/>
              <a:gd name="T22" fmla="*/ 4197 w 118"/>
              <a:gd name="T23" fmla="*/ 11947 h 59"/>
              <a:gd name="T24" fmla="*/ 1937 w 118"/>
              <a:gd name="T25" fmla="*/ 8072 h 59"/>
              <a:gd name="T26" fmla="*/ 323 w 118"/>
              <a:gd name="T27" fmla="*/ 4197 h 59"/>
              <a:gd name="T28" fmla="*/ 0 w 118"/>
              <a:gd name="T29" fmla="*/ 0 h 5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8" h="59">
                <a:moveTo>
                  <a:pt x="118" y="0"/>
                </a:moveTo>
                <a:lnTo>
                  <a:pt x="116" y="13"/>
                </a:lnTo>
                <a:lnTo>
                  <a:pt x="112" y="25"/>
                </a:lnTo>
                <a:lnTo>
                  <a:pt x="104" y="37"/>
                </a:lnTo>
                <a:lnTo>
                  <a:pt x="96" y="45"/>
                </a:lnTo>
                <a:lnTo>
                  <a:pt x="84" y="53"/>
                </a:lnTo>
                <a:lnTo>
                  <a:pt x="72" y="57"/>
                </a:lnTo>
                <a:lnTo>
                  <a:pt x="59" y="59"/>
                </a:lnTo>
                <a:lnTo>
                  <a:pt x="46" y="57"/>
                </a:lnTo>
                <a:lnTo>
                  <a:pt x="34" y="53"/>
                </a:lnTo>
                <a:lnTo>
                  <a:pt x="22" y="45"/>
                </a:lnTo>
                <a:lnTo>
                  <a:pt x="13" y="37"/>
                </a:lnTo>
                <a:lnTo>
                  <a:pt x="6" y="25"/>
                </a:lnTo>
                <a:lnTo>
                  <a:pt x="1" y="13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HU"/>
          </a:p>
        </p:txBody>
      </p:sp>
      <p:sp>
        <p:nvSpPr>
          <p:cNvPr id="20" name="Freeform 3243">
            <a:extLst>
              <a:ext uri="{FF2B5EF4-FFF2-40B4-BE49-F238E27FC236}">
                <a16:creationId xmlns:a16="http://schemas.microsoft.com/office/drawing/2014/main" id="{3C172981-4D54-E148-A86E-547C3EB11918}"/>
              </a:ext>
            </a:extLst>
          </p:cNvPr>
          <p:cNvSpPr>
            <a:spLocks/>
          </p:cNvSpPr>
          <p:nvPr/>
        </p:nvSpPr>
        <p:spPr bwMode="auto">
          <a:xfrm>
            <a:off x="11562772" y="573088"/>
            <a:ext cx="38100" cy="5727700"/>
          </a:xfrm>
          <a:custGeom>
            <a:avLst/>
            <a:gdLst>
              <a:gd name="T0" fmla="*/ 0 w 118"/>
              <a:gd name="T1" fmla="*/ 5727700 h 18040"/>
              <a:gd name="T2" fmla="*/ 19050 w 118"/>
              <a:gd name="T3" fmla="*/ 5727700 h 18040"/>
              <a:gd name="T4" fmla="*/ 38100 w 118"/>
              <a:gd name="T5" fmla="*/ 5727700 h 18040"/>
              <a:gd name="T6" fmla="*/ 38100 w 118"/>
              <a:gd name="T7" fmla="*/ 0 h 18040"/>
              <a:gd name="T8" fmla="*/ 19050 w 118"/>
              <a:gd name="T9" fmla="*/ 0 h 18040"/>
              <a:gd name="T10" fmla="*/ 0 w 118"/>
              <a:gd name="T11" fmla="*/ 0 h 18040"/>
              <a:gd name="T12" fmla="*/ 0 w 118"/>
              <a:gd name="T13" fmla="*/ 5727700 h 180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8" h="18040">
                <a:moveTo>
                  <a:pt x="0" y="18040"/>
                </a:moveTo>
                <a:lnTo>
                  <a:pt x="59" y="18040"/>
                </a:lnTo>
                <a:lnTo>
                  <a:pt x="118" y="18040"/>
                </a:lnTo>
                <a:lnTo>
                  <a:pt x="118" y="0"/>
                </a:lnTo>
                <a:lnTo>
                  <a:pt x="59" y="0"/>
                </a:lnTo>
                <a:lnTo>
                  <a:pt x="0" y="0"/>
                </a:lnTo>
                <a:lnTo>
                  <a:pt x="0" y="180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21" name="Freeform 3244">
            <a:extLst>
              <a:ext uri="{FF2B5EF4-FFF2-40B4-BE49-F238E27FC236}">
                <a16:creationId xmlns:a16="http://schemas.microsoft.com/office/drawing/2014/main" id="{D91BD00D-CDE2-1C41-9EDB-254EAA5B3BE2}"/>
              </a:ext>
            </a:extLst>
          </p:cNvPr>
          <p:cNvSpPr>
            <a:spLocks/>
          </p:cNvSpPr>
          <p:nvPr/>
        </p:nvSpPr>
        <p:spPr bwMode="auto">
          <a:xfrm>
            <a:off x="11562772" y="573088"/>
            <a:ext cx="38100" cy="5727700"/>
          </a:xfrm>
          <a:custGeom>
            <a:avLst/>
            <a:gdLst>
              <a:gd name="T0" fmla="*/ 0 w 118"/>
              <a:gd name="T1" fmla="*/ 5727700 h 18040"/>
              <a:gd name="T2" fmla="*/ 19050 w 118"/>
              <a:gd name="T3" fmla="*/ 5727700 h 18040"/>
              <a:gd name="T4" fmla="*/ 38100 w 118"/>
              <a:gd name="T5" fmla="*/ 5727700 h 18040"/>
              <a:gd name="T6" fmla="*/ 38100 w 118"/>
              <a:gd name="T7" fmla="*/ 0 h 18040"/>
              <a:gd name="T8" fmla="*/ 19050 w 118"/>
              <a:gd name="T9" fmla="*/ 0 h 18040"/>
              <a:gd name="T10" fmla="*/ 0 w 118"/>
              <a:gd name="T11" fmla="*/ 0 h 18040"/>
              <a:gd name="T12" fmla="*/ 0 w 118"/>
              <a:gd name="T13" fmla="*/ 5727700 h 180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8" h="18040">
                <a:moveTo>
                  <a:pt x="0" y="18040"/>
                </a:moveTo>
                <a:lnTo>
                  <a:pt x="59" y="18040"/>
                </a:lnTo>
                <a:lnTo>
                  <a:pt x="118" y="18040"/>
                </a:lnTo>
                <a:lnTo>
                  <a:pt x="118" y="0"/>
                </a:lnTo>
                <a:lnTo>
                  <a:pt x="59" y="0"/>
                </a:lnTo>
                <a:lnTo>
                  <a:pt x="0" y="0"/>
                </a:lnTo>
                <a:lnTo>
                  <a:pt x="0" y="1804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HU"/>
          </a:p>
        </p:txBody>
      </p:sp>
      <p:sp>
        <p:nvSpPr>
          <p:cNvPr id="22" name="Freeform 3245">
            <a:extLst>
              <a:ext uri="{FF2B5EF4-FFF2-40B4-BE49-F238E27FC236}">
                <a16:creationId xmlns:a16="http://schemas.microsoft.com/office/drawing/2014/main" id="{241A5FB5-8D90-1B4B-B068-143E84B70EEB}"/>
              </a:ext>
            </a:extLst>
          </p:cNvPr>
          <p:cNvSpPr>
            <a:spLocks/>
          </p:cNvSpPr>
          <p:nvPr/>
        </p:nvSpPr>
        <p:spPr bwMode="auto">
          <a:xfrm>
            <a:off x="11562772" y="555625"/>
            <a:ext cx="38100" cy="17463"/>
          </a:xfrm>
          <a:custGeom>
            <a:avLst/>
            <a:gdLst>
              <a:gd name="T0" fmla="*/ 19050 w 118"/>
              <a:gd name="T1" fmla="*/ 17463 h 59"/>
              <a:gd name="T2" fmla="*/ 0 w 118"/>
              <a:gd name="T3" fmla="*/ 17463 h 59"/>
              <a:gd name="T4" fmla="*/ 323 w 118"/>
              <a:gd name="T5" fmla="*/ 13615 h 59"/>
              <a:gd name="T6" fmla="*/ 1937 w 118"/>
              <a:gd name="T7" fmla="*/ 10063 h 59"/>
              <a:gd name="T8" fmla="*/ 4197 w 118"/>
              <a:gd name="T9" fmla="*/ 6512 h 59"/>
              <a:gd name="T10" fmla="*/ 7103 w 118"/>
              <a:gd name="T11" fmla="*/ 3848 h 59"/>
              <a:gd name="T12" fmla="*/ 10978 w 118"/>
              <a:gd name="T13" fmla="*/ 1776 h 59"/>
              <a:gd name="T14" fmla="*/ 14853 w 118"/>
              <a:gd name="T15" fmla="*/ 296 h 59"/>
              <a:gd name="T16" fmla="*/ 19050 w 118"/>
              <a:gd name="T17" fmla="*/ 0 h 59"/>
              <a:gd name="T18" fmla="*/ 23247 w 118"/>
              <a:gd name="T19" fmla="*/ 296 h 59"/>
              <a:gd name="T20" fmla="*/ 27122 w 118"/>
              <a:gd name="T21" fmla="*/ 1776 h 59"/>
              <a:gd name="T22" fmla="*/ 30997 w 118"/>
              <a:gd name="T23" fmla="*/ 3848 h 59"/>
              <a:gd name="T24" fmla="*/ 33580 w 118"/>
              <a:gd name="T25" fmla="*/ 6512 h 59"/>
              <a:gd name="T26" fmla="*/ 36163 w 118"/>
              <a:gd name="T27" fmla="*/ 10063 h 59"/>
              <a:gd name="T28" fmla="*/ 37454 w 118"/>
              <a:gd name="T29" fmla="*/ 13615 h 59"/>
              <a:gd name="T30" fmla="*/ 38100 w 118"/>
              <a:gd name="T31" fmla="*/ 17463 h 59"/>
              <a:gd name="T32" fmla="*/ 19050 w 118"/>
              <a:gd name="T33" fmla="*/ 17463 h 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8" h="59">
                <a:moveTo>
                  <a:pt x="59" y="59"/>
                </a:moveTo>
                <a:lnTo>
                  <a:pt x="0" y="59"/>
                </a:lnTo>
                <a:lnTo>
                  <a:pt x="1" y="46"/>
                </a:lnTo>
                <a:lnTo>
                  <a:pt x="6" y="34"/>
                </a:lnTo>
                <a:lnTo>
                  <a:pt x="13" y="22"/>
                </a:lnTo>
                <a:lnTo>
                  <a:pt x="22" y="13"/>
                </a:lnTo>
                <a:lnTo>
                  <a:pt x="34" y="6"/>
                </a:lnTo>
                <a:lnTo>
                  <a:pt x="46" y="1"/>
                </a:lnTo>
                <a:lnTo>
                  <a:pt x="59" y="0"/>
                </a:lnTo>
                <a:lnTo>
                  <a:pt x="72" y="1"/>
                </a:lnTo>
                <a:lnTo>
                  <a:pt x="84" y="6"/>
                </a:lnTo>
                <a:lnTo>
                  <a:pt x="96" y="13"/>
                </a:lnTo>
                <a:lnTo>
                  <a:pt x="104" y="22"/>
                </a:lnTo>
                <a:lnTo>
                  <a:pt x="112" y="34"/>
                </a:lnTo>
                <a:lnTo>
                  <a:pt x="116" y="46"/>
                </a:lnTo>
                <a:lnTo>
                  <a:pt x="118" y="59"/>
                </a:lnTo>
                <a:lnTo>
                  <a:pt x="59" y="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23" name="Freeform 3246">
            <a:extLst>
              <a:ext uri="{FF2B5EF4-FFF2-40B4-BE49-F238E27FC236}">
                <a16:creationId xmlns:a16="http://schemas.microsoft.com/office/drawing/2014/main" id="{A7288234-800C-9F4C-8B99-F4317D92397A}"/>
              </a:ext>
            </a:extLst>
          </p:cNvPr>
          <p:cNvSpPr>
            <a:spLocks/>
          </p:cNvSpPr>
          <p:nvPr/>
        </p:nvSpPr>
        <p:spPr bwMode="auto">
          <a:xfrm>
            <a:off x="11562772" y="555625"/>
            <a:ext cx="38100" cy="17463"/>
          </a:xfrm>
          <a:custGeom>
            <a:avLst/>
            <a:gdLst>
              <a:gd name="T0" fmla="*/ 0 w 118"/>
              <a:gd name="T1" fmla="*/ 17463 h 59"/>
              <a:gd name="T2" fmla="*/ 323 w 118"/>
              <a:gd name="T3" fmla="*/ 13615 h 59"/>
              <a:gd name="T4" fmla="*/ 1937 w 118"/>
              <a:gd name="T5" fmla="*/ 10063 h 59"/>
              <a:gd name="T6" fmla="*/ 4197 w 118"/>
              <a:gd name="T7" fmla="*/ 6512 h 59"/>
              <a:gd name="T8" fmla="*/ 7103 w 118"/>
              <a:gd name="T9" fmla="*/ 3848 h 59"/>
              <a:gd name="T10" fmla="*/ 10978 w 118"/>
              <a:gd name="T11" fmla="*/ 1776 h 59"/>
              <a:gd name="T12" fmla="*/ 14853 w 118"/>
              <a:gd name="T13" fmla="*/ 296 h 59"/>
              <a:gd name="T14" fmla="*/ 19050 w 118"/>
              <a:gd name="T15" fmla="*/ 0 h 59"/>
              <a:gd name="T16" fmla="*/ 23247 w 118"/>
              <a:gd name="T17" fmla="*/ 296 h 59"/>
              <a:gd name="T18" fmla="*/ 27122 w 118"/>
              <a:gd name="T19" fmla="*/ 1776 h 59"/>
              <a:gd name="T20" fmla="*/ 30997 w 118"/>
              <a:gd name="T21" fmla="*/ 3848 h 59"/>
              <a:gd name="T22" fmla="*/ 33580 w 118"/>
              <a:gd name="T23" fmla="*/ 6512 h 59"/>
              <a:gd name="T24" fmla="*/ 36163 w 118"/>
              <a:gd name="T25" fmla="*/ 10063 h 59"/>
              <a:gd name="T26" fmla="*/ 37454 w 118"/>
              <a:gd name="T27" fmla="*/ 13615 h 59"/>
              <a:gd name="T28" fmla="*/ 38100 w 118"/>
              <a:gd name="T29" fmla="*/ 17463 h 5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8" h="59">
                <a:moveTo>
                  <a:pt x="0" y="59"/>
                </a:moveTo>
                <a:lnTo>
                  <a:pt x="1" y="46"/>
                </a:lnTo>
                <a:lnTo>
                  <a:pt x="6" y="34"/>
                </a:lnTo>
                <a:lnTo>
                  <a:pt x="13" y="22"/>
                </a:lnTo>
                <a:lnTo>
                  <a:pt x="22" y="13"/>
                </a:lnTo>
                <a:lnTo>
                  <a:pt x="34" y="6"/>
                </a:lnTo>
                <a:lnTo>
                  <a:pt x="46" y="1"/>
                </a:lnTo>
                <a:lnTo>
                  <a:pt x="59" y="0"/>
                </a:lnTo>
                <a:lnTo>
                  <a:pt x="72" y="1"/>
                </a:lnTo>
                <a:lnTo>
                  <a:pt x="84" y="6"/>
                </a:lnTo>
                <a:lnTo>
                  <a:pt x="96" y="13"/>
                </a:lnTo>
                <a:lnTo>
                  <a:pt x="104" y="22"/>
                </a:lnTo>
                <a:lnTo>
                  <a:pt x="112" y="34"/>
                </a:lnTo>
                <a:lnTo>
                  <a:pt x="116" y="46"/>
                </a:lnTo>
                <a:lnTo>
                  <a:pt x="118" y="59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HU"/>
          </a:p>
        </p:txBody>
      </p:sp>
      <p:sp>
        <p:nvSpPr>
          <p:cNvPr id="24" name="Freeform 3247">
            <a:extLst>
              <a:ext uri="{FF2B5EF4-FFF2-40B4-BE49-F238E27FC236}">
                <a16:creationId xmlns:a16="http://schemas.microsoft.com/office/drawing/2014/main" id="{34C749C3-0EDA-A049-80E8-7C1B97C51E1D}"/>
              </a:ext>
            </a:extLst>
          </p:cNvPr>
          <p:cNvSpPr>
            <a:spLocks/>
          </p:cNvSpPr>
          <p:nvPr/>
        </p:nvSpPr>
        <p:spPr bwMode="auto">
          <a:xfrm>
            <a:off x="11581822" y="555625"/>
            <a:ext cx="19050" cy="36513"/>
          </a:xfrm>
          <a:custGeom>
            <a:avLst/>
            <a:gdLst>
              <a:gd name="T0" fmla="*/ 0 w 59"/>
              <a:gd name="T1" fmla="*/ 18257 h 118"/>
              <a:gd name="T2" fmla="*/ 0 w 59"/>
              <a:gd name="T3" fmla="*/ 0 h 118"/>
              <a:gd name="T4" fmla="*/ 4197 w 59"/>
              <a:gd name="T5" fmla="*/ 309 h 118"/>
              <a:gd name="T6" fmla="*/ 8072 w 59"/>
              <a:gd name="T7" fmla="*/ 1857 h 118"/>
              <a:gd name="T8" fmla="*/ 11947 w 59"/>
              <a:gd name="T9" fmla="*/ 4023 h 118"/>
              <a:gd name="T10" fmla="*/ 14530 w 59"/>
              <a:gd name="T11" fmla="*/ 6808 h 118"/>
              <a:gd name="T12" fmla="*/ 17113 w 59"/>
              <a:gd name="T13" fmla="*/ 10521 h 118"/>
              <a:gd name="T14" fmla="*/ 18404 w 59"/>
              <a:gd name="T15" fmla="*/ 14234 h 118"/>
              <a:gd name="T16" fmla="*/ 19050 w 59"/>
              <a:gd name="T17" fmla="*/ 18257 h 118"/>
              <a:gd name="T18" fmla="*/ 18404 w 59"/>
              <a:gd name="T19" fmla="*/ 22279 h 118"/>
              <a:gd name="T20" fmla="*/ 17113 w 59"/>
              <a:gd name="T21" fmla="*/ 25992 h 118"/>
              <a:gd name="T22" fmla="*/ 14530 w 59"/>
              <a:gd name="T23" fmla="*/ 29705 h 118"/>
              <a:gd name="T24" fmla="*/ 11947 w 59"/>
              <a:gd name="T25" fmla="*/ 32181 h 118"/>
              <a:gd name="T26" fmla="*/ 8072 w 59"/>
              <a:gd name="T27" fmla="*/ 34656 h 118"/>
              <a:gd name="T28" fmla="*/ 4197 w 59"/>
              <a:gd name="T29" fmla="*/ 35894 h 118"/>
              <a:gd name="T30" fmla="*/ 0 w 59"/>
              <a:gd name="T31" fmla="*/ 36513 h 118"/>
              <a:gd name="T32" fmla="*/ 0 w 59"/>
              <a:gd name="T33" fmla="*/ 18257 h 1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9" h="118">
                <a:moveTo>
                  <a:pt x="0" y="59"/>
                </a:moveTo>
                <a:lnTo>
                  <a:pt x="0" y="0"/>
                </a:lnTo>
                <a:lnTo>
                  <a:pt x="13" y="1"/>
                </a:lnTo>
                <a:lnTo>
                  <a:pt x="25" y="6"/>
                </a:lnTo>
                <a:lnTo>
                  <a:pt x="37" y="13"/>
                </a:lnTo>
                <a:lnTo>
                  <a:pt x="45" y="22"/>
                </a:lnTo>
                <a:lnTo>
                  <a:pt x="53" y="34"/>
                </a:lnTo>
                <a:lnTo>
                  <a:pt x="57" y="46"/>
                </a:lnTo>
                <a:lnTo>
                  <a:pt x="59" y="59"/>
                </a:lnTo>
                <a:lnTo>
                  <a:pt x="57" y="72"/>
                </a:lnTo>
                <a:lnTo>
                  <a:pt x="53" y="84"/>
                </a:lnTo>
                <a:lnTo>
                  <a:pt x="45" y="96"/>
                </a:lnTo>
                <a:lnTo>
                  <a:pt x="37" y="104"/>
                </a:lnTo>
                <a:lnTo>
                  <a:pt x="25" y="112"/>
                </a:lnTo>
                <a:lnTo>
                  <a:pt x="13" y="116"/>
                </a:lnTo>
                <a:lnTo>
                  <a:pt x="0" y="118"/>
                </a:lnTo>
                <a:lnTo>
                  <a:pt x="0" y="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25" name="Freeform 3248">
            <a:extLst>
              <a:ext uri="{FF2B5EF4-FFF2-40B4-BE49-F238E27FC236}">
                <a16:creationId xmlns:a16="http://schemas.microsoft.com/office/drawing/2014/main" id="{1C218995-074A-0F46-9803-D49DD4933D4B}"/>
              </a:ext>
            </a:extLst>
          </p:cNvPr>
          <p:cNvSpPr>
            <a:spLocks/>
          </p:cNvSpPr>
          <p:nvPr/>
        </p:nvSpPr>
        <p:spPr bwMode="auto">
          <a:xfrm>
            <a:off x="11581822" y="555625"/>
            <a:ext cx="19050" cy="36513"/>
          </a:xfrm>
          <a:custGeom>
            <a:avLst/>
            <a:gdLst>
              <a:gd name="T0" fmla="*/ 0 w 59"/>
              <a:gd name="T1" fmla="*/ 0 h 118"/>
              <a:gd name="T2" fmla="*/ 4197 w 59"/>
              <a:gd name="T3" fmla="*/ 309 h 118"/>
              <a:gd name="T4" fmla="*/ 8072 w 59"/>
              <a:gd name="T5" fmla="*/ 1857 h 118"/>
              <a:gd name="T6" fmla="*/ 11947 w 59"/>
              <a:gd name="T7" fmla="*/ 4023 h 118"/>
              <a:gd name="T8" fmla="*/ 14530 w 59"/>
              <a:gd name="T9" fmla="*/ 6808 h 118"/>
              <a:gd name="T10" fmla="*/ 17113 w 59"/>
              <a:gd name="T11" fmla="*/ 10521 h 118"/>
              <a:gd name="T12" fmla="*/ 18404 w 59"/>
              <a:gd name="T13" fmla="*/ 14234 h 118"/>
              <a:gd name="T14" fmla="*/ 19050 w 59"/>
              <a:gd name="T15" fmla="*/ 18257 h 118"/>
              <a:gd name="T16" fmla="*/ 18404 w 59"/>
              <a:gd name="T17" fmla="*/ 22279 h 118"/>
              <a:gd name="T18" fmla="*/ 17113 w 59"/>
              <a:gd name="T19" fmla="*/ 25992 h 118"/>
              <a:gd name="T20" fmla="*/ 14530 w 59"/>
              <a:gd name="T21" fmla="*/ 29705 h 118"/>
              <a:gd name="T22" fmla="*/ 11947 w 59"/>
              <a:gd name="T23" fmla="*/ 32181 h 118"/>
              <a:gd name="T24" fmla="*/ 8072 w 59"/>
              <a:gd name="T25" fmla="*/ 34656 h 118"/>
              <a:gd name="T26" fmla="*/ 4197 w 59"/>
              <a:gd name="T27" fmla="*/ 35894 h 118"/>
              <a:gd name="T28" fmla="*/ 0 w 59"/>
              <a:gd name="T29" fmla="*/ 36513 h 11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9" h="118">
                <a:moveTo>
                  <a:pt x="0" y="0"/>
                </a:moveTo>
                <a:lnTo>
                  <a:pt x="13" y="1"/>
                </a:lnTo>
                <a:lnTo>
                  <a:pt x="25" y="6"/>
                </a:lnTo>
                <a:lnTo>
                  <a:pt x="37" y="13"/>
                </a:lnTo>
                <a:lnTo>
                  <a:pt x="45" y="22"/>
                </a:lnTo>
                <a:lnTo>
                  <a:pt x="53" y="34"/>
                </a:lnTo>
                <a:lnTo>
                  <a:pt x="57" y="46"/>
                </a:lnTo>
                <a:lnTo>
                  <a:pt x="59" y="59"/>
                </a:lnTo>
                <a:lnTo>
                  <a:pt x="57" y="72"/>
                </a:lnTo>
                <a:lnTo>
                  <a:pt x="53" y="84"/>
                </a:lnTo>
                <a:lnTo>
                  <a:pt x="45" y="96"/>
                </a:lnTo>
                <a:lnTo>
                  <a:pt x="37" y="104"/>
                </a:lnTo>
                <a:lnTo>
                  <a:pt x="25" y="112"/>
                </a:lnTo>
                <a:lnTo>
                  <a:pt x="13" y="116"/>
                </a:lnTo>
                <a:lnTo>
                  <a:pt x="0" y="118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HU"/>
          </a:p>
        </p:txBody>
      </p:sp>
      <p:sp>
        <p:nvSpPr>
          <p:cNvPr id="26" name="Freeform 3249">
            <a:extLst>
              <a:ext uri="{FF2B5EF4-FFF2-40B4-BE49-F238E27FC236}">
                <a16:creationId xmlns:a16="http://schemas.microsoft.com/office/drawing/2014/main" id="{9FDAB3CE-931C-9B40-BC7E-B3C10F9423D5}"/>
              </a:ext>
            </a:extLst>
          </p:cNvPr>
          <p:cNvSpPr>
            <a:spLocks/>
          </p:cNvSpPr>
          <p:nvPr/>
        </p:nvSpPr>
        <p:spPr bwMode="auto">
          <a:xfrm>
            <a:off x="7535285" y="555625"/>
            <a:ext cx="4046537" cy="36513"/>
          </a:xfrm>
          <a:custGeom>
            <a:avLst/>
            <a:gdLst>
              <a:gd name="T0" fmla="*/ 4046537 w 12743"/>
              <a:gd name="T1" fmla="*/ 36513 h 118"/>
              <a:gd name="T2" fmla="*/ 4046537 w 12743"/>
              <a:gd name="T3" fmla="*/ 18257 h 118"/>
              <a:gd name="T4" fmla="*/ 4046537 w 12743"/>
              <a:gd name="T5" fmla="*/ 0 h 118"/>
              <a:gd name="T6" fmla="*/ 0 w 12743"/>
              <a:gd name="T7" fmla="*/ 0 h 118"/>
              <a:gd name="T8" fmla="*/ 0 w 12743"/>
              <a:gd name="T9" fmla="*/ 18257 h 118"/>
              <a:gd name="T10" fmla="*/ 0 w 12743"/>
              <a:gd name="T11" fmla="*/ 36513 h 118"/>
              <a:gd name="T12" fmla="*/ 4046537 w 12743"/>
              <a:gd name="T13" fmla="*/ 36513 h 1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743" h="118">
                <a:moveTo>
                  <a:pt x="12743" y="118"/>
                </a:moveTo>
                <a:lnTo>
                  <a:pt x="12743" y="59"/>
                </a:lnTo>
                <a:lnTo>
                  <a:pt x="12743" y="0"/>
                </a:lnTo>
                <a:lnTo>
                  <a:pt x="0" y="0"/>
                </a:lnTo>
                <a:lnTo>
                  <a:pt x="0" y="59"/>
                </a:lnTo>
                <a:lnTo>
                  <a:pt x="0" y="118"/>
                </a:lnTo>
                <a:lnTo>
                  <a:pt x="12743" y="1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27" name="Freeform 3250">
            <a:extLst>
              <a:ext uri="{FF2B5EF4-FFF2-40B4-BE49-F238E27FC236}">
                <a16:creationId xmlns:a16="http://schemas.microsoft.com/office/drawing/2014/main" id="{4566726D-EC43-0141-AF2D-9021BDE35AB2}"/>
              </a:ext>
            </a:extLst>
          </p:cNvPr>
          <p:cNvSpPr>
            <a:spLocks/>
          </p:cNvSpPr>
          <p:nvPr/>
        </p:nvSpPr>
        <p:spPr bwMode="auto">
          <a:xfrm>
            <a:off x="7535285" y="555625"/>
            <a:ext cx="4046537" cy="36513"/>
          </a:xfrm>
          <a:custGeom>
            <a:avLst/>
            <a:gdLst>
              <a:gd name="T0" fmla="*/ 4046537 w 12743"/>
              <a:gd name="T1" fmla="*/ 36513 h 118"/>
              <a:gd name="T2" fmla="*/ 4046537 w 12743"/>
              <a:gd name="T3" fmla="*/ 18257 h 118"/>
              <a:gd name="T4" fmla="*/ 4046537 w 12743"/>
              <a:gd name="T5" fmla="*/ 0 h 118"/>
              <a:gd name="T6" fmla="*/ 0 w 12743"/>
              <a:gd name="T7" fmla="*/ 0 h 118"/>
              <a:gd name="T8" fmla="*/ 0 w 12743"/>
              <a:gd name="T9" fmla="*/ 18257 h 118"/>
              <a:gd name="T10" fmla="*/ 0 w 12743"/>
              <a:gd name="T11" fmla="*/ 36513 h 118"/>
              <a:gd name="T12" fmla="*/ 4046537 w 12743"/>
              <a:gd name="T13" fmla="*/ 36513 h 1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743" h="118">
                <a:moveTo>
                  <a:pt x="12743" y="118"/>
                </a:moveTo>
                <a:lnTo>
                  <a:pt x="12743" y="59"/>
                </a:lnTo>
                <a:lnTo>
                  <a:pt x="12743" y="0"/>
                </a:lnTo>
                <a:lnTo>
                  <a:pt x="0" y="0"/>
                </a:lnTo>
                <a:lnTo>
                  <a:pt x="0" y="59"/>
                </a:lnTo>
                <a:lnTo>
                  <a:pt x="0" y="118"/>
                </a:lnTo>
                <a:lnTo>
                  <a:pt x="12743" y="118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HU"/>
          </a:p>
        </p:txBody>
      </p:sp>
      <p:sp>
        <p:nvSpPr>
          <p:cNvPr id="28" name="Freeform 3251">
            <a:extLst>
              <a:ext uri="{FF2B5EF4-FFF2-40B4-BE49-F238E27FC236}">
                <a16:creationId xmlns:a16="http://schemas.microsoft.com/office/drawing/2014/main" id="{F9034A7C-98B0-FD44-9937-EA1439E9B8EB}"/>
              </a:ext>
            </a:extLst>
          </p:cNvPr>
          <p:cNvSpPr>
            <a:spLocks/>
          </p:cNvSpPr>
          <p:nvPr/>
        </p:nvSpPr>
        <p:spPr bwMode="auto">
          <a:xfrm>
            <a:off x="7517822" y="555625"/>
            <a:ext cx="17463" cy="36513"/>
          </a:xfrm>
          <a:custGeom>
            <a:avLst/>
            <a:gdLst>
              <a:gd name="T0" fmla="*/ 17463 w 58"/>
              <a:gd name="T1" fmla="*/ 18257 h 118"/>
              <a:gd name="T2" fmla="*/ 17463 w 58"/>
              <a:gd name="T3" fmla="*/ 36513 h 118"/>
              <a:gd name="T4" fmla="*/ 13549 w 58"/>
              <a:gd name="T5" fmla="*/ 35894 h 118"/>
              <a:gd name="T6" fmla="*/ 9936 w 58"/>
              <a:gd name="T7" fmla="*/ 34656 h 118"/>
              <a:gd name="T8" fmla="*/ 6323 w 58"/>
              <a:gd name="T9" fmla="*/ 32181 h 118"/>
              <a:gd name="T10" fmla="*/ 3914 w 58"/>
              <a:gd name="T11" fmla="*/ 29705 h 118"/>
              <a:gd name="T12" fmla="*/ 1807 w 58"/>
              <a:gd name="T13" fmla="*/ 25992 h 118"/>
              <a:gd name="T14" fmla="*/ 301 w 58"/>
              <a:gd name="T15" fmla="*/ 22279 h 118"/>
              <a:gd name="T16" fmla="*/ 0 w 58"/>
              <a:gd name="T17" fmla="*/ 18257 h 118"/>
              <a:gd name="T18" fmla="*/ 301 w 58"/>
              <a:gd name="T19" fmla="*/ 14234 h 118"/>
              <a:gd name="T20" fmla="*/ 1807 w 58"/>
              <a:gd name="T21" fmla="*/ 10521 h 118"/>
              <a:gd name="T22" fmla="*/ 3914 w 58"/>
              <a:gd name="T23" fmla="*/ 6808 h 118"/>
              <a:gd name="T24" fmla="*/ 6323 w 58"/>
              <a:gd name="T25" fmla="*/ 4023 h 118"/>
              <a:gd name="T26" fmla="*/ 9936 w 58"/>
              <a:gd name="T27" fmla="*/ 1857 h 118"/>
              <a:gd name="T28" fmla="*/ 13549 w 58"/>
              <a:gd name="T29" fmla="*/ 309 h 118"/>
              <a:gd name="T30" fmla="*/ 17463 w 58"/>
              <a:gd name="T31" fmla="*/ 0 h 118"/>
              <a:gd name="T32" fmla="*/ 17463 w 58"/>
              <a:gd name="T33" fmla="*/ 18257 h 1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8" h="118">
                <a:moveTo>
                  <a:pt x="58" y="59"/>
                </a:moveTo>
                <a:lnTo>
                  <a:pt x="58" y="118"/>
                </a:lnTo>
                <a:lnTo>
                  <a:pt x="45" y="116"/>
                </a:lnTo>
                <a:lnTo>
                  <a:pt x="33" y="112"/>
                </a:lnTo>
                <a:lnTo>
                  <a:pt x="21" y="104"/>
                </a:lnTo>
                <a:lnTo>
                  <a:pt x="13" y="96"/>
                </a:lnTo>
                <a:lnTo>
                  <a:pt x="6" y="84"/>
                </a:lnTo>
                <a:lnTo>
                  <a:pt x="1" y="72"/>
                </a:lnTo>
                <a:lnTo>
                  <a:pt x="0" y="59"/>
                </a:lnTo>
                <a:lnTo>
                  <a:pt x="1" y="46"/>
                </a:lnTo>
                <a:lnTo>
                  <a:pt x="6" y="34"/>
                </a:lnTo>
                <a:lnTo>
                  <a:pt x="13" y="22"/>
                </a:lnTo>
                <a:lnTo>
                  <a:pt x="21" y="13"/>
                </a:lnTo>
                <a:lnTo>
                  <a:pt x="33" y="6"/>
                </a:lnTo>
                <a:lnTo>
                  <a:pt x="45" y="1"/>
                </a:lnTo>
                <a:lnTo>
                  <a:pt x="58" y="0"/>
                </a:lnTo>
                <a:lnTo>
                  <a:pt x="58" y="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29" name="Freeform 3252">
            <a:extLst>
              <a:ext uri="{FF2B5EF4-FFF2-40B4-BE49-F238E27FC236}">
                <a16:creationId xmlns:a16="http://schemas.microsoft.com/office/drawing/2014/main" id="{88198BDA-A864-954F-978F-88349A968FB4}"/>
              </a:ext>
            </a:extLst>
          </p:cNvPr>
          <p:cNvSpPr>
            <a:spLocks/>
          </p:cNvSpPr>
          <p:nvPr/>
        </p:nvSpPr>
        <p:spPr bwMode="auto">
          <a:xfrm>
            <a:off x="7517822" y="555625"/>
            <a:ext cx="17463" cy="36513"/>
          </a:xfrm>
          <a:custGeom>
            <a:avLst/>
            <a:gdLst>
              <a:gd name="T0" fmla="*/ 17463 w 58"/>
              <a:gd name="T1" fmla="*/ 36513 h 118"/>
              <a:gd name="T2" fmla="*/ 13549 w 58"/>
              <a:gd name="T3" fmla="*/ 35894 h 118"/>
              <a:gd name="T4" fmla="*/ 9936 w 58"/>
              <a:gd name="T5" fmla="*/ 34656 h 118"/>
              <a:gd name="T6" fmla="*/ 6323 w 58"/>
              <a:gd name="T7" fmla="*/ 32181 h 118"/>
              <a:gd name="T8" fmla="*/ 3914 w 58"/>
              <a:gd name="T9" fmla="*/ 29705 h 118"/>
              <a:gd name="T10" fmla="*/ 1807 w 58"/>
              <a:gd name="T11" fmla="*/ 25992 h 118"/>
              <a:gd name="T12" fmla="*/ 301 w 58"/>
              <a:gd name="T13" fmla="*/ 22279 h 118"/>
              <a:gd name="T14" fmla="*/ 0 w 58"/>
              <a:gd name="T15" fmla="*/ 18257 h 118"/>
              <a:gd name="T16" fmla="*/ 301 w 58"/>
              <a:gd name="T17" fmla="*/ 14234 h 118"/>
              <a:gd name="T18" fmla="*/ 1807 w 58"/>
              <a:gd name="T19" fmla="*/ 10521 h 118"/>
              <a:gd name="T20" fmla="*/ 3914 w 58"/>
              <a:gd name="T21" fmla="*/ 6808 h 118"/>
              <a:gd name="T22" fmla="*/ 6323 w 58"/>
              <a:gd name="T23" fmla="*/ 4023 h 118"/>
              <a:gd name="T24" fmla="*/ 9936 w 58"/>
              <a:gd name="T25" fmla="*/ 1857 h 118"/>
              <a:gd name="T26" fmla="*/ 13549 w 58"/>
              <a:gd name="T27" fmla="*/ 309 h 118"/>
              <a:gd name="T28" fmla="*/ 17463 w 58"/>
              <a:gd name="T29" fmla="*/ 0 h 11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8" h="118">
                <a:moveTo>
                  <a:pt x="58" y="118"/>
                </a:moveTo>
                <a:lnTo>
                  <a:pt x="45" y="116"/>
                </a:lnTo>
                <a:lnTo>
                  <a:pt x="33" y="112"/>
                </a:lnTo>
                <a:lnTo>
                  <a:pt x="21" y="104"/>
                </a:lnTo>
                <a:lnTo>
                  <a:pt x="13" y="96"/>
                </a:lnTo>
                <a:lnTo>
                  <a:pt x="6" y="84"/>
                </a:lnTo>
                <a:lnTo>
                  <a:pt x="1" y="72"/>
                </a:lnTo>
                <a:lnTo>
                  <a:pt x="0" y="59"/>
                </a:lnTo>
                <a:lnTo>
                  <a:pt x="1" y="46"/>
                </a:lnTo>
                <a:lnTo>
                  <a:pt x="6" y="34"/>
                </a:lnTo>
                <a:lnTo>
                  <a:pt x="13" y="22"/>
                </a:lnTo>
                <a:lnTo>
                  <a:pt x="21" y="13"/>
                </a:lnTo>
                <a:lnTo>
                  <a:pt x="33" y="6"/>
                </a:lnTo>
                <a:lnTo>
                  <a:pt x="45" y="1"/>
                </a:lnTo>
                <a:lnTo>
                  <a:pt x="58" y="0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HU"/>
          </a:p>
        </p:txBody>
      </p:sp>
      <p:sp>
        <p:nvSpPr>
          <p:cNvPr id="30" name="Line 3253">
            <a:extLst>
              <a:ext uri="{FF2B5EF4-FFF2-40B4-BE49-F238E27FC236}">
                <a16:creationId xmlns:a16="http://schemas.microsoft.com/office/drawing/2014/main" id="{7E3A9372-DB40-DB42-A1E7-C142E1A0BC69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7597" y="284163"/>
            <a:ext cx="1588" cy="63071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31" name="Line 3254">
            <a:extLst>
              <a:ext uri="{FF2B5EF4-FFF2-40B4-BE49-F238E27FC236}">
                <a16:creationId xmlns:a16="http://schemas.microsoft.com/office/drawing/2014/main" id="{11E54994-385C-1648-9289-5EA527229E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40522" y="284163"/>
            <a:ext cx="1588" cy="63071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32" name="Line 3255">
            <a:extLst>
              <a:ext uri="{FF2B5EF4-FFF2-40B4-BE49-F238E27FC236}">
                <a16:creationId xmlns:a16="http://schemas.microsoft.com/office/drawing/2014/main" id="{1DC293DA-FAD7-914E-A8E1-E37337904D71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6360" y="942975"/>
            <a:ext cx="46243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33" name="Line 3256">
            <a:extLst>
              <a:ext uri="{FF2B5EF4-FFF2-40B4-BE49-F238E27FC236}">
                <a16:creationId xmlns:a16="http://schemas.microsoft.com/office/drawing/2014/main" id="{89A8C6EC-D40F-F54E-836F-D8EE01B0A549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6360" y="5707063"/>
            <a:ext cx="46243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34" name="Line 3257">
            <a:extLst>
              <a:ext uri="{FF2B5EF4-FFF2-40B4-BE49-F238E27FC236}">
                <a16:creationId xmlns:a16="http://schemas.microsoft.com/office/drawing/2014/main" id="{6787C120-F84D-E740-A4F5-552C60C15BE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5285" y="5521325"/>
            <a:ext cx="1587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35" name="Line 3258">
            <a:extLst>
              <a:ext uri="{FF2B5EF4-FFF2-40B4-BE49-F238E27FC236}">
                <a16:creationId xmlns:a16="http://schemas.microsoft.com/office/drawing/2014/main" id="{EBF644F2-E2D6-DB46-A7A7-D81155335B9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7597" y="5521325"/>
            <a:ext cx="1588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36" name="Line 3259">
            <a:extLst>
              <a:ext uri="{FF2B5EF4-FFF2-40B4-BE49-F238E27FC236}">
                <a16:creationId xmlns:a16="http://schemas.microsoft.com/office/drawing/2014/main" id="{7C2A1BE2-D2F6-9F46-BCFF-D9201A8CECFC}"/>
              </a:ext>
            </a:extLst>
          </p:cNvPr>
          <p:cNvSpPr>
            <a:spLocks noChangeShapeType="1"/>
          </p:cNvSpPr>
          <p:nvPr/>
        </p:nvSpPr>
        <p:spPr bwMode="auto">
          <a:xfrm>
            <a:off x="7632122" y="5499100"/>
            <a:ext cx="5302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37" name="Line 3260">
            <a:extLst>
              <a:ext uri="{FF2B5EF4-FFF2-40B4-BE49-F238E27FC236}">
                <a16:creationId xmlns:a16="http://schemas.microsoft.com/office/drawing/2014/main" id="{F2D4F366-8F43-D545-89C2-FE4AA57BFB1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82947" y="5348288"/>
            <a:ext cx="14288" cy="1508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38" name="Rectangle 3261">
            <a:extLst>
              <a:ext uri="{FF2B5EF4-FFF2-40B4-BE49-F238E27FC236}">
                <a16:creationId xmlns:a16="http://schemas.microsoft.com/office/drawing/2014/main" id="{BA126411-B950-4848-B261-B30F05D26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4060" y="5164138"/>
            <a:ext cx="1262062" cy="168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en-HU" sz="1100">
                <a:solidFill>
                  <a:srgbClr val="000000"/>
                </a:solidFill>
              </a:rPr>
              <a:t>Bal (külső) margó</a:t>
            </a:r>
            <a:endParaRPr lang="hu-HU" altLang="en-HU"/>
          </a:p>
        </p:txBody>
      </p:sp>
      <p:sp>
        <p:nvSpPr>
          <p:cNvPr id="39" name="Line 3262">
            <a:extLst>
              <a:ext uri="{FF2B5EF4-FFF2-40B4-BE49-F238E27FC236}">
                <a16:creationId xmlns:a16="http://schemas.microsoft.com/office/drawing/2014/main" id="{B6C4D2CA-B167-D343-A2D5-A34F2153786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2947" y="5348288"/>
            <a:ext cx="12255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0" name="Freeform 3263">
            <a:extLst>
              <a:ext uri="{FF2B5EF4-FFF2-40B4-BE49-F238E27FC236}">
                <a16:creationId xmlns:a16="http://schemas.microsoft.com/office/drawing/2014/main" id="{9FEE7859-ADA6-324D-AA58-29557193B65F}"/>
              </a:ext>
            </a:extLst>
          </p:cNvPr>
          <p:cNvSpPr>
            <a:spLocks/>
          </p:cNvSpPr>
          <p:nvPr/>
        </p:nvSpPr>
        <p:spPr bwMode="auto">
          <a:xfrm>
            <a:off x="7535285" y="5483225"/>
            <a:ext cx="96837" cy="31750"/>
          </a:xfrm>
          <a:custGeom>
            <a:avLst/>
            <a:gdLst>
              <a:gd name="T0" fmla="*/ 96837 w 304"/>
              <a:gd name="T1" fmla="*/ 0 h 101"/>
              <a:gd name="T2" fmla="*/ 96837 w 304"/>
              <a:gd name="T3" fmla="*/ 31750 h 101"/>
              <a:gd name="T4" fmla="*/ 0 w 304"/>
              <a:gd name="T5" fmla="*/ 16032 h 101"/>
              <a:gd name="T6" fmla="*/ 96837 w 304"/>
              <a:gd name="T7" fmla="*/ 0 h 1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4" h="101">
                <a:moveTo>
                  <a:pt x="304" y="0"/>
                </a:moveTo>
                <a:lnTo>
                  <a:pt x="304" y="101"/>
                </a:lnTo>
                <a:lnTo>
                  <a:pt x="0" y="51"/>
                </a:lnTo>
                <a:lnTo>
                  <a:pt x="3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1" name="Freeform 3264">
            <a:extLst>
              <a:ext uri="{FF2B5EF4-FFF2-40B4-BE49-F238E27FC236}">
                <a16:creationId xmlns:a16="http://schemas.microsoft.com/office/drawing/2014/main" id="{D749F573-3829-1842-96CF-51DDE2A16F9D}"/>
              </a:ext>
            </a:extLst>
          </p:cNvPr>
          <p:cNvSpPr>
            <a:spLocks/>
          </p:cNvSpPr>
          <p:nvPr/>
        </p:nvSpPr>
        <p:spPr bwMode="auto">
          <a:xfrm>
            <a:off x="7535285" y="5483225"/>
            <a:ext cx="96837" cy="31750"/>
          </a:xfrm>
          <a:custGeom>
            <a:avLst/>
            <a:gdLst>
              <a:gd name="T0" fmla="*/ 96837 w 304"/>
              <a:gd name="T1" fmla="*/ 0 h 101"/>
              <a:gd name="T2" fmla="*/ 96837 w 304"/>
              <a:gd name="T3" fmla="*/ 31750 h 101"/>
              <a:gd name="T4" fmla="*/ 0 w 304"/>
              <a:gd name="T5" fmla="*/ 16032 h 101"/>
              <a:gd name="T6" fmla="*/ 96837 w 304"/>
              <a:gd name="T7" fmla="*/ 0 h 1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4" h="101">
                <a:moveTo>
                  <a:pt x="304" y="0"/>
                </a:moveTo>
                <a:lnTo>
                  <a:pt x="304" y="101"/>
                </a:lnTo>
                <a:lnTo>
                  <a:pt x="0" y="51"/>
                </a:lnTo>
                <a:lnTo>
                  <a:pt x="304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HU"/>
          </a:p>
        </p:txBody>
      </p:sp>
      <p:sp>
        <p:nvSpPr>
          <p:cNvPr id="42" name="Freeform 3265">
            <a:extLst>
              <a:ext uri="{FF2B5EF4-FFF2-40B4-BE49-F238E27FC236}">
                <a16:creationId xmlns:a16="http://schemas.microsoft.com/office/drawing/2014/main" id="{1F917CF4-9B6A-F04C-94E3-3E267AFE8E20}"/>
              </a:ext>
            </a:extLst>
          </p:cNvPr>
          <p:cNvSpPr>
            <a:spLocks/>
          </p:cNvSpPr>
          <p:nvPr/>
        </p:nvSpPr>
        <p:spPr bwMode="auto">
          <a:xfrm>
            <a:off x="8162347" y="5483225"/>
            <a:ext cx="95250" cy="31750"/>
          </a:xfrm>
          <a:custGeom>
            <a:avLst/>
            <a:gdLst>
              <a:gd name="T0" fmla="*/ 0 w 302"/>
              <a:gd name="T1" fmla="*/ 0 h 101"/>
              <a:gd name="T2" fmla="*/ 0 w 302"/>
              <a:gd name="T3" fmla="*/ 31750 h 101"/>
              <a:gd name="T4" fmla="*/ 95250 w 302"/>
              <a:gd name="T5" fmla="*/ 16032 h 101"/>
              <a:gd name="T6" fmla="*/ 0 w 302"/>
              <a:gd name="T7" fmla="*/ 0 h 1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2" h="101">
                <a:moveTo>
                  <a:pt x="0" y="0"/>
                </a:moveTo>
                <a:lnTo>
                  <a:pt x="0" y="101"/>
                </a:lnTo>
                <a:lnTo>
                  <a:pt x="302" y="5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3" name="Freeform 3266">
            <a:extLst>
              <a:ext uri="{FF2B5EF4-FFF2-40B4-BE49-F238E27FC236}">
                <a16:creationId xmlns:a16="http://schemas.microsoft.com/office/drawing/2014/main" id="{1D557F4E-4C6F-E447-9AF9-9D50DE42D170}"/>
              </a:ext>
            </a:extLst>
          </p:cNvPr>
          <p:cNvSpPr>
            <a:spLocks/>
          </p:cNvSpPr>
          <p:nvPr/>
        </p:nvSpPr>
        <p:spPr bwMode="auto">
          <a:xfrm>
            <a:off x="8162347" y="5483225"/>
            <a:ext cx="95250" cy="31750"/>
          </a:xfrm>
          <a:custGeom>
            <a:avLst/>
            <a:gdLst>
              <a:gd name="T0" fmla="*/ 0 w 302"/>
              <a:gd name="T1" fmla="*/ 0 h 101"/>
              <a:gd name="T2" fmla="*/ 0 w 302"/>
              <a:gd name="T3" fmla="*/ 31750 h 101"/>
              <a:gd name="T4" fmla="*/ 95250 w 302"/>
              <a:gd name="T5" fmla="*/ 16032 h 101"/>
              <a:gd name="T6" fmla="*/ 0 w 302"/>
              <a:gd name="T7" fmla="*/ 0 h 1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2" h="101">
                <a:moveTo>
                  <a:pt x="0" y="0"/>
                </a:moveTo>
                <a:lnTo>
                  <a:pt x="0" y="101"/>
                </a:lnTo>
                <a:lnTo>
                  <a:pt x="302" y="5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HU"/>
          </a:p>
        </p:txBody>
      </p:sp>
      <p:sp>
        <p:nvSpPr>
          <p:cNvPr id="44" name="Line 3267">
            <a:extLst>
              <a:ext uri="{FF2B5EF4-FFF2-40B4-BE49-F238E27FC236}">
                <a16:creationId xmlns:a16="http://schemas.microsoft.com/office/drawing/2014/main" id="{0994127E-18CC-6049-B975-A7C07C56EEF3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5285" y="549751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5" name="Line 3268">
            <a:extLst>
              <a:ext uri="{FF2B5EF4-FFF2-40B4-BE49-F238E27FC236}">
                <a16:creationId xmlns:a16="http://schemas.microsoft.com/office/drawing/2014/main" id="{2E97302D-0DF9-6D47-B5EB-94EB605C0E2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7597" y="549751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6" name="Line 3269">
            <a:extLst>
              <a:ext uri="{FF2B5EF4-FFF2-40B4-BE49-F238E27FC236}">
                <a16:creationId xmlns:a16="http://schemas.microsoft.com/office/drawing/2014/main" id="{0DC922A9-46DB-D248-A38F-CF4ACB856AA3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7597" y="5499100"/>
            <a:ext cx="1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7" name="Line 3270">
            <a:extLst>
              <a:ext uri="{FF2B5EF4-FFF2-40B4-BE49-F238E27FC236}">
                <a16:creationId xmlns:a16="http://schemas.microsoft.com/office/drawing/2014/main" id="{7933AABF-5AAC-1048-9ED9-FAFC0060BBB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40522" y="5434013"/>
            <a:ext cx="1588" cy="1111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8" name="Line 3271">
            <a:extLst>
              <a:ext uri="{FF2B5EF4-FFF2-40B4-BE49-F238E27FC236}">
                <a16:creationId xmlns:a16="http://schemas.microsoft.com/office/drawing/2014/main" id="{2EB1DB6E-C608-A04D-8E2B-3C2D873836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81822" y="5434013"/>
            <a:ext cx="1588" cy="1111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9" name="Line 3272">
            <a:extLst>
              <a:ext uri="{FF2B5EF4-FFF2-40B4-BE49-F238E27FC236}">
                <a16:creationId xmlns:a16="http://schemas.microsoft.com/office/drawing/2014/main" id="{3D08D7BF-2DA6-A143-B82C-8C7DDC1282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7360" y="5497513"/>
            <a:ext cx="47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50" name="Line 3273">
            <a:extLst>
              <a:ext uri="{FF2B5EF4-FFF2-40B4-BE49-F238E27FC236}">
                <a16:creationId xmlns:a16="http://schemas.microsoft.com/office/drawing/2014/main" id="{D52D51B7-87C2-DB4B-95D0-85C3C3831D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61172" y="5348288"/>
            <a:ext cx="14288" cy="149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51" name="Rectangle 3274">
            <a:extLst>
              <a:ext uri="{FF2B5EF4-FFF2-40B4-BE49-F238E27FC236}">
                <a16:creationId xmlns:a16="http://schemas.microsoft.com/office/drawing/2014/main" id="{BD95BB04-95DC-F34F-960B-E006724CC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4185" y="5164138"/>
            <a:ext cx="1365250" cy="168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en-HU" sz="1100">
                <a:solidFill>
                  <a:srgbClr val="000000"/>
                </a:solidFill>
              </a:rPr>
              <a:t>Jobb (belső) margó</a:t>
            </a:r>
            <a:endParaRPr lang="hu-HU" altLang="en-HU"/>
          </a:p>
        </p:txBody>
      </p:sp>
      <p:sp>
        <p:nvSpPr>
          <p:cNvPr id="52" name="Line 3275">
            <a:extLst>
              <a:ext uri="{FF2B5EF4-FFF2-40B4-BE49-F238E27FC236}">
                <a16:creationId xmlns:a16="http://schemas.microsoft.com/office/drawing/2014/main" id="{F473ECA0-FC56-3244-9404-3217EAF337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43547" y="5348288"/>
            <a:ext cx="13319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53" name="Freeform 3276">
            <a:extLst>
              <a:ext uri="{FF2B5EF4-FFF2-40B4-BE49-F238E27FC236}">
                <a16:creationId xmlns:a16="http://schemas.microsoft.com/office/drawing/2014/main" id="{41A73E40-B12B-6F41-A18A-5FA80DF1AB94}"/>
              </a:ext>
            </a:extLst>
          </p:cNvPr>
          <p:cNvSpPr>
            <a:spLocks/>
          </p:cNvSpPr>
          <p:nvPr/>
        </p:nvSpPr>
        <p:spPr bwMode="auto">
          <a:xfrm>
            <a:off x="11340522" y="5480050"/>
            <a:ext cx="96838" cy="33338"/>
          </a:xfrm>
          <a:custGeom>
            <a:avLst/>
            <a:gdLst>
              <a:gd name="T0" fmla="*/ 96838 w 303"/>
              <a:gd name="T1" fmla="*/ 0 h 102"/>
              <a:gd name="T2" fmla="*/ 96838 w 303"/>
              <a:gd name="T3" fmla="*/ 33338 h 102"/>
              <a:gd name="T4" fmla="*/ 0 w 303"/>
              <a:gd name="T5" fmla="*/ 16669 h 102"/>
              <a:gd name="T6" fmla="*/ 96838 w 303"/>
              <a:gd name="T7" fmla="*/ 0 h 10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3" h="102">
                <a:moveTo>
                  <a:pt x="303" y="0"/>
                </a:moveTo>
                <a:lnTo>
                  <a:pt x="303" y="102"/>
                </a:lnTo>
                <a:lnTo>
                  <a:pt x="0" y="51"/>
                </a:lnTo>
                <a:lnTo>
                  <a:pt x="30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54" name="Freeform 3277">
            <a:extLst>
              <a:ext uri="{FF2B5EF4-FFF2-40B4-BE49-F238E27FC236}">
                <a16:creationId xmlns:a16="http://schemas.microsoft.com/office/drawing/2014/main" id="{667A32FF-06BA-584B-B82D-AC72076B25F6}"/>
              </a:ext>
            </a:extLst>
          </p:cNvPr>
          <p:cNvSpPr>
            <a:spLocks/>
          </p:cNvSpPr>
          <p:nvPr/>
        </p:nvSpPr>
        <p:spPr bwMode="auto">
          <a:xfrm>
            <a:off x="11340522" y="5480050"/>
            <a:ext cx="96838" cy="33338"/>
          </a:xfrm>
          <a:custGeom>
            <a:avLst/>
            <a:gdLst>
              <a:gd name="T0" fmla="*/ 96838 w 303"/>
              <a:gd name="T1" fmla="*/ 0 h 102"/>
              <a:gd name="T2" fmla="*/ 96838 w 303"/>
              <a:gd name="T3" fmla="*/ 33338 h 102"/>
              <a:gd name="T4" fmla="*/ 0 w 303"/>
              <a:gd name="T5" fmla="*/ 16669 h 102"/>
              <a:gd name="T6" fmla="*/ 96838 w 303"/>
              <a:gd name="T7" fmla="*/ 0 h 10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3" h="102">
                <a:moveTo>
                  <a:pt x="303" y="0"/>
                </a:moveTo>
                <a:lnTo>
                  <a:pt x="303" y="102"/>
                </a:lnTo>
                <a:lnTo>
                  <a:pt x="0" y="51"/>
                </a:lnTo>
                <a:lnTo>
                  <a:pt x="303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HU"/>
          </a:p>
        </p:txBody>
      </p:sp>
      <p:sp>
        <p:nvSpPr>
          <p:cNvPr id="55" name="Freeform 3278">
            <a:extLst>
              <a:ext uri="{FF2B5EF4-FFF2-40B4-BE49-F238E27FC236}">
                <a16:creationId xmlns:a16="http://schemas.microsoft.com/office/drawing/2014/main" id="{0A765D6C-1964-7640-BF67-84ED3A766C32}"/>
              </a:ext>
            </a:extLst>
          </p:cNvPr>
          <p:cNvSpPr>
            <a:spLocks/>
          </p:cNvSpPr>
          <p:nvPr/>
        </p:nvSpPr>
        <p:spPr bwMode="auto">
          <a:xfrm>
            <a:off x="11484985" y="5480050"/>
            <a:ext cx="96837" cy="33338"/>
          </a:xfrm>
          <a:custGeom>
            <a:avLst/>
            <a:gdLst>
              <a:gd name="T0" fmla="*/ 0 w 304"/>
              <a:gd name="T1" fmla="*/ 0 h 102"/>
              <a:gd name="T2" fmla="*/ 0 w 304"/>
              <a:gd name="T3" fmla="*/ 33338 h 102"/>
              <a:gd name="T4" fmla="*/ 96837 w 304"/>
              <a:gd name="T5" fmla="*/ 16669 h 102"/>
              <a:gd name="T6" fmla="*/ 0 w 304"/>
              <a:gd name="T7" fmla="*/ 0 h 10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4" h="102">
                <a:moveTo>
                  <a:pt x="0" y="0"/>
                </a:moveTo>
                <a:lnTo>
                  <a:pt x="0" y="102"/>
                </a:lnTo>
                <a:lnTo>
                  <a:pt x="304" y="5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56" name="Freeform 3279">
            <a:extLst>
              <a:ext uri="{FF2B5EF4-FFF2-40B4-BE49-F238E27FC236}">
                <a16:creationId xmlns:a16="http://schemas.microsoft.com/office/drawing/2014/main" id="{45F68AF8-41FC-5C4B-A812-C48385C2AF0E}"/>
              </a:ext>
            </a:extLst>
          </p:cNvPr>
          <p:cNvSpPr>
            <a:spLocks/>
          </p:cNvSpPr>
          <p:nvPr/>
        </p:nvSpPr>
        <p:spPr bwMode="auto">
          <a:xfrm>
            <a:off x="11484985" y="5480050"/>
            <a:ext cx="96837" cy="33338"/>
          </a:xfrm>
          <a:custGeom>
            <a:avLst/>
            <a:gdLst>
              <a:gd name="T0" fmla="*/ 0 w 304"/>
              <a:gd name="T1" fmla="*/ 0 h 102"/>
              <a:gd name="T2" fmla="*/ 0 w 304"/>
              <a:gd name="T3" fmla="*/ 33338 h 102"/>
              <a:gd name="T4" fmla="*/ 96837 w 304"/>
              <a:gd name="T5" fmla="*/ 16669 h 102"/>
              <a:gd name="T6" fmla="*/ 0 w 304"/>
              <a:gd name="T7" fmla="*/ 0 h 10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4" h="102">
                <a:moveTo>
                  <a:pt x="0" y="0"/>
                </a:moveTo>
                <a:lnTo>
                  <a:pt x="0" y="102"/>
                </a:lnTo>
                <a:lnTo>
                  <a:pt x="304" y="5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HU"/>
          </a:p>
        </p:txBody>
      </p:sp>
      <p:sp>
        <p:nvSpPr>
          <p:cNvPr id="57" name="Line 3280">
            <a:extLst>
              <a:ext uri="{FF2B5EF4-FFF2-40B4-BE49-F238E27FC236}">
                <a16:creationId xmlns:a16="http://schemas.microsoft.com/office/drawing/2014/main" id="{D57C70E9-2E02-B04A-9D2E-7443EF144B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40522" y="540861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58" name="Line 3281">
            <a:extLst>
              <a:ext uri="{FF2B5EF4-FFF2-40B4-BE49-F238E27FC236}">
                <a16:creationId xmlns:a16="http://schemas.microsoft.com/office/drawing/2014/main" id="{497F94ED-E3B5-C144-B3C5-80030A94B6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81822" y="540861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59" name="Line 3282">
            <a:extLst>
              <a:ext uri="{FF2B5EF4-FFF2-40B4-BE49-F238E27FC236}">
                <a16:creationId xmlns:a16="http://schemas.microsoft.com/office/drawing/2014/main" id="{016F18E2-2C44-8942-9EFD-2A1839489A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81822" y="549751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60" name="Line 3283">
            <a:extLst>
              <a:ext uri="{FF2B5EF4-FFF2-40B4-BE49-F238E27FC236}">
                <a16:creationId xmlns:a16="http://schemas.microsoft.com/office/drawing/2014/main" id="{2A5EBAB5-C246-7948-B41E-CE79217A0756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0235" y="573088"/>
            <a:ext cx="904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61" name="Line 3284">
            <a:extLst>
              <a:ext uri="{FF2B5EF4-FFF2-40B4-BE49-F238E27FC236}">
                <a16:creationId xmlns:a16="http://schemas.microsoft.com/office/drawing/2014/main" id="{3205E839-6667-7A4F-A435-96A2A75D2B78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0235" y="942975"/>
            <a:ext cx="904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62" name="Line 3285">
            <a:extLst>
              <a:ext uri="{FF2B5EF4-FFF2-40B4-BE49-F238E27FC236}">
                <a16:creationId xmlns:a16="http://schemas.microsoft.com/office/drawing/2014/main" id="{DB3D5D83-250C-C549-B38D-6F4309CBB98D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3097" y="669925"/>
            <a:ext cx="1588" cy="176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63" name="Line 3286">
            <a:extLst>
              <a:ext uri="{FF2B5EF4-FFF2-40B4-BE49-F238E27FC236}">
                <a16:creationId xmlns:a16="http://schemas.microsoft.com/office/drawing/2014/main" id="{8BB5A992-89C4-C649-9374-5B6B6C8CC1BA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3097" y="758825"/>
            <a:ext cx="244475" cy="142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64" name="Rectangle 3287">
            <a:extLst>
              <a:ext uri="{FF2B5EF4-FFF2-40B4-BE49-F238E27FC236}">
                <a16:creationId xmlns:a16="http://schemas.microsoft.com/office/drawing/2014/main" id="{FDAD3F14-85CD-4444-91A3-2DC3742DE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8685" y="717550"/>
            <a:ext cx="860425" cy="168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en-HU" sz="1100">
                <a:solidFill>
                  <a:srgbClr val="000000"/>
                </a:solidFill>
              </a:rPr>
              <a:t>Felső margó</a:t>
            </a:r>
            <a:endParaRPr lang="hu-HU" altLang="en-HU"/>
          </a:p>
        </p:txBody>
      </p:sp>
      <p:sp>
        <p:nvSpPr>
          <p:cNvPr id="65" name="Line 3288">
            <a:extLst>
              <a:ext uri="{FF2B5EF4-FFF2-40B4-BE49-F238E27FC236}">
                <a16:creationId xmlns:a16="http://schemas.microsoft.com/office/drawing/2014/main" id="{FAC66964-7098-5A45-8C04-8A69B168C170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7572" y="901700"/>
            <a:ext cx="8429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66" name="Freeform 3289">
            <a:extLst>
              <a:ext uri="{FF2B5EF4-FFF2-40B4-BE49-F238E27FC236}">
                <a16:creationId xmlns:a16="http://schemas.microsoft.com/office/drawing/2014/main" id="{D825DEA7-16CA-4044-93D7-9C500BF7003F}"/>
              </a:ext>
            </a:extLst>
          </p:cNvPr>
          <p:cNvSpPr>
            <a:spLocks/>
          </p:cNvSpPr>
          <p:nvPr/>
        </p:nvSpPr>
        <p:spPr bwMode="auto">
          <a:xfrm>
            <a:off x="7797222" y="573088"/>
            <a:ext cx="31750" cy="96837"/>
          </a:xfrm>
          <a:custGeom>
            <a:avLst/>
            <a:gdLst>
              <a:gd name="T0" fmla="*/ 0 w 100"/>
              <a:gd name="T1" fmla="*/ 96837 h 304"/>
              <a:gd name="T2" fmla="*/ 31750 w 100"/>
              <a:gd name="T3" fmla="*/ 96837 h 304"/>
              <a:gd name="T4" fmla="*/ 15875 w 100"/>
              <a:gd name="T5" fmla="*/ 0 h 304"/>
              <a:gd name="T6" fmla="*/ 0 w 100"/>
              <a:gd name="T7" fmla="*/ 96837 h 30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" h="304">
                <a:moveTo>
                  <a:pt x="0" y="304"/>
                </a:moveTo>
                <a:lnTo>
                  <a:pt x="100" y="304"/>
                </a:lnTo>
                <a:lnTo>
                  <a:pt x="50" y="0"/>
                </a:lnTo>
                <a:lnTo>
                  <a:pt x="0" y="3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67" name="Freeform 3290">
            <a:extLst>
              <a:ext uri="{FF2B5EF4-FFF2-40B4-BE49-F238E27FC236}">
                <a16:creationId xmlns:a16="http://schemas.microsoft.com/office/drawing/2014/main" id="{3321FBB5-4EB7-0D40-BEFD-09F858CF226E}"/>
              </a:ext>
            </a:extLst>
          </p:cNvPr>
          <p:cNvSpPr>
            <a:spLocks/>
          </p:cNvSpPr>
          <p:nvPr/>
        </p:nvSpPr>
        <p:spPr bwMode="auto">
          <a:xfrm>
            <a:off x="7797222" y="573088"/>
            <a:ext cx="31750" cy="96837"/>
          </a:xfrm>
          <a:custGeom>
            <a:avLst/>
            <a:gdLst>
              <a:gd name="T0" fmla="*/ 0 w 100"/>
              <a:gd name="T1" fmla="*/ 96837 h 304"/>
              <a:gd name="T2" fmla="*/ 31750 w 100"/>
              <a:gd name="T3" fmla="*/ 96837 h 304"/>
              <a:gd name="T4" fmla="*/ 15875 w 100"/>
              <a:gd name="T5" fmla="*/ 0 h 304"/>
              <a:gd name="T6" fmla="*/ 0 w 100"/>
              <a:gd name="T7" fmla="*/ 96837 h 30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" h="304">
                <a:moveTo>
                  <a:pt x="0" y="304"/>
                </a:moveTo>
                <a:lnTo>
                  <a:pt x="100" y="304"/>
                </a:lnTo>
                <a:lnTo>
                  <a:pt x="50" y="0"/>
                </a:lnTo>
                <a:lnTo>
                  <a:pt x="0" y="304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HU"/>
          </a:p>
        </p:txBody>
      </p:sp>
      <p:sp>
        <p:nvSpPr>
          <p:cNvPr id="68" name="Freeform 3291">
            <a:extLst>
              <a:ext uri="{FF2B5EF4-FFF2-40B4-BE49-F238E27FC236}">
                <a16:creationId xmlns:a16="http://schemas.microsoft.com/office/drawing/2014/main" id="{49121F28-ABF0-094A-9973-00EB67B7924D}"/>
              </a:ext>
            </a:extLst>
          </p:cNvPr>
          <p:cNvSpPr>
            <a:spLocks/>
          </p:cNvSpPr>
          <p:nvPr/>
        </p:nvSpPr>
        <p:spPr bwMode="auto">
          <a:xfrm>
            <a:off x="7797222" y="846138"/>
            <a:ext cx="31750" cy="96837"/>
          </a:xfrm>
          <a:custGeom>
            <a:avLst/>
            <a:gdLst>
              <a:gd name="T0" fmla="*/ 0 w 100"/>
              <a:gd name="T1" fmla="*/ 0 h 304"/>
              <a:gd name="T2" fmla="*/ 31750 w 100"/>
              <a:gd name="T3" fmla="*/ 0 h 304"/>
              <a:gd name="T4" fmla="*/ 15875 w 100"/>
              <a:gd name="T5" fmla="*/ 96837 h 304"/>
              <a:gd name="T6" fmla="*/ 0 w 100"/>
              <a:gd name="T7" fmla="*/ 0 h 30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" h="304">
                <a:moveTo>
                  <a:pt x="0" y="0"/>
                </a:moveTo>
                <a:lnTo>
                  <a:pt x="100" y="0"/>
                </a:lnTo>
                <a:lnTo>
                  <a:pt x="50" y="30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69" name="Freeform 3292">
            <a:extLst>
              <a:ext uri="{FF2B5EF4-FFF2-40B4-BE49-F238E27FC236}">
                <a16:creationId xmlns:a16="http://schemas.microsoft.com/office/drawing/2014/main" id="{F4DA0230-820A-D94D-B959-5A8A73C41D28}"/>
              </a:ext>
            </a:extLst>
          </p:cNvPr>
          <p:cNvSpPr>
            <a:spLocks/>
          </p:cNvSpPr>
          <p:nvPr/>
        </p:nvSpPr>
        <p:spPr bwMode="auto">
          <a:xfrm>
            <a:off x="7797222" y="846138"/>
            <a:ext cx="31750" cy="96837"/>
          </a:xfrm>
          <a:custGeom>
            <a:avLst/>
            <a:gdLst>
              <a:gd name="T0" fmla="*/ 0 w 100"/>
              <a:gd name="T1" fmla="*/ 0 h 304"/>
              <a:gd name="T2" fmla="*/ 31750 w 100"/>
              <a:gd name="T3" fmla="*/ 0 h 304"/>
              <a:gd name="T4" fmla="*/ 15875 w 100"/>
              <a:gd name="T5" fmla="*/ 96837 h 304"/>
              <a:gd name="T6" fmla="*/ 0 w 100"/>
              <a:gd name="T7" fmla="*/ 0 h 30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" h="304">
                <a:moveTo>
                  <a:pt x="0" y="0"/>
                </a:moveTo>
                <a:lnTo>
                  <a:pt x="100" y="0"/>
                </a:lnTo>
                <a:lnTo>
                  <a:pt x="50" y="30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HU"/>
          </a:p>
        </p:txBody>
      </p:sp>
      <p:sp>
        <p:nvSpPr>
          <p:cNvPr id="70" name="Line 3293">
            <a:extLst>
              <a:ext uri="{FF2B5EF4-FFF2-40B4-BE49-F238E27FC236}">
                <a16:creationId xmlns:a16="http://schemas.microsoft.com/office/drawing/2014/main" id="{A73D670D-018F-A644-939A-47C9644BC360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4835" y="573088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71" name="Line 3294">
            <a:extLst>
              <a:ext uri="{FF2B5EF4-FFF2-40B4-BE49-F238E27FC236}">
                <a16:creationId xmlns:a16="http://schemas.microsoft.com/office/drawing/2014/main" id="{95464372-16F7-B24F-9FB6-009E9E17F8E0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4835" y="942975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72" name="Line 3295">
            <a:extLst>
              <a:ext uri="{FF2B5EF4-FFF2-40B4-BE49-F238E27FC236}">
                <a16:creationId xmlns:a16="http://schemas.microsoft.com/office/drawing/2014/main" id="{C7B807C4-514A-0744-A0DC-48BDF6B98C03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3097" y="942975"/>
            <a:ext cx="1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73" name="Line 3296">
            <a:extLst>
              <a:ext uri="{FF2B5EF4-FFF2-40B4-BE49-F238E27FC236}">
                <a16:creationId xmlns:a16="http://schemas.microsoft.com/office/drawing/2014/main" id="{C6F21BC6-78B9-2342-A9BA-263E9F49282C}"/>
              </a:ext>
            </a:extLst>
          </p:cNvPr>
          <p:cNvSpPr>
            <a:spLocks noChangeShapeType="1"/>
          </p:cNvSpPr>
          <p:nvPr/>
        </p:nvSpPr>
        <p:spPr bwMode="auto">
          <a:xfrm>
            <a:off x="7751185" y="5707063"/>
            <a:ext cx="1238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74" name="Line 3297">
            <a:extLst>
              <a:ext uri="{FF2B5EF4-FFF2-40B4-BE49-F238E27FC236}">
                <a16:creationId xmlns:a16="http://schemas.microsoft.com/office/drawing/2014/main" id="{37768791-5FA4-1E49-B9BB-6C29A8FF0E0E}"/>
              </a:ext>
            </a:extLst>
          </p:cNvPr>
          <p:cNvSpPr>
            <a:spLocks noChangeShapeType="1"/>
          </p:cNvSpPr>
          <p:nvPr/>
        </p:nvSpPr>
        <p:spPr bwMode="auto">
          <a:xfrm>
            <a:off x="7751185" y="6300788"/>
            <a:ext cx="1238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75" name="Line 3298">
            <a:extLst>
              <a:ext uri="{FF2B5EF4-FFF2-40B4-BE49-F238E27FC236}">
                <a16:creationId xmlns:a16="http://schemas.microsoft.com/office/drawing/2014/main" id="{FEAAA529-9C6E-B24F-BD29-CE87EC6EA99B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7385" y="5802313"/>
            <a:ext cx="1587" cy="403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76" name="Line 3299">
            <a:extLst>
              <a:ext uri="{FF2B5EF4-FFF2-40B4-BE49-F238E27FC236}">
                <a16:creationId xmlns:a16="http://schemas.microsoft.com/office/drawing/2014/main" id="{9354582E-F2FD-ED4D-A835-E725FD830D72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7385" y="6003925"/>
            <a:ext cx="230187" cy="1952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77" name="Rectangle 3300">
            <a:extLst>
              <a:ext uri="{FF2B5EF4-FFF2-40B4-BE49-F238E27FC236}">
                <a16:creationId xmlns:a16="http://schemas.microsoft.com/office/drawing/2014/main" id="{DCFC5744-1459-514B-8C88-580FAE102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9797" y="6015038"/>
            <a:ext cx="792163" cy="168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en-HU" sz="1100">
                <a:solidFill>
                  <a:srgbClr val="000000"/>
                </a:solidFill>
              </a:rPr>
              <a:t>Alsó margó</a:t>
            </a:r>
            <a:endParaRPr lang="hu-HU" altLang="en-HU"/>
          </a:p>
        </p:txBody>
      </p:sp>
      <p:sp>
        <p:nvSpPr>
          <p:cNvPr id="78" name="Line 3301">
            <a:extLst>
              <a:ext uri="{FF2B5EF4-FFF2-40B4-BE49-F238E27FC236}">
                <a16:creationId xmlns:a16="http://schemas.microsoft.com/office/drawing/2014/main" id="{D4BAF9FE-2E9E-7D43-ACE9-4D18A3C26F1B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7572" y="6199188"/>
            <a:ext cx="790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79" name="Freeform 3302">
            <a:extLst>
              <a:ext uri="{FF2B5EF4-FFF2-40B4-BE49-F238E27FC236}">
                <a16:creationId xmlns:a16="http://schemas.microsoft.com/office/drawing/2014/main" id="{BDF1FB3E-EC30-8A49-9475-8FCDBF783DE9}"/>
              </a:ext>
            </a:extLst>
          </p:cNvPr>
          <p:cNvSpPr>
            <a:spLocks/>
          </p:cNvSpPr>
          <p:nvPr/>
        </p:nvSpPr>
        <p:spPr bwMode="auto">
          <a:xfrm>
            <a:off x="7811510" y="5707063"/>
            <a:ext cx="31750" cy="95250"/>
          </a:xfrm>
          <a:custGeom>
            <a:avLst/>
            <a:gdLst>
              <a:gd name="T0" fmla="*/ 0 w 101"/>
              <a:gd name="T1" fmla="*/ 95250 h 304"/>
              <a:gd name="T2" fmla="*/ 31750 w 101"/>
              <a:gd name="T3" fmla="*/ 95250 h 304"/>
              <a:gd name="T4" fmla="*/ 16032 w 101"/>
              <a:gd name="T5" fmla="*/ 0 h 304"/>
              <a:gd name="T6" fmla="*/ 0 w 101"/>
              <a:gd name="T7" fmla="*/ 95250 h 30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1" h="304">
                <a:moveTo>
                  <a:pt x="0" y="304"/>
                </a:moveTo>
                <a:lnTo>
                  <a:pt x="101" y="304"/>
                </a:lnTo>
                <a:lnTo>
                  <a:pt x="51" y="0"/>
                </a:lnTo>
                <a:lnTo>
                  <a:pt x="0" y="3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80" name="Freeform 3303">
            <a:extLst>
              <a:ext uri="{FF2B5EF4-FFF2-40B4-BE49-F238E27FC236}">
                <a16:creationId xmlns:a16="http://schemas.microsoft.com/office/drawing/2014/main" id="{B1EFFBA5-063B-9E40-B400-4DBEE0C8EC84}"/>
              </a:ext>
            </a:extLst>
          </p:cNvPr>
          <p:cNvSpPr>
            <a:spLocks/>
          </p:cNvSpPr>
          <p:nvPr/>
        </p:nvSpPr>
        <p:spPr bwMode="auto">
          <a:xfrm>
            <a:off x="7811510" y="5707063"/>
            <a:ext cx="31750" cy="95250"/>
          </a:xfrm>
          <a:custGeom>
            <a:avLst/>
            <a:gdLst>
              <a:gd name="T0" fmla="*/ 0 w 101"/>
              <a:gd name="T1" fmla="*/ 95250 h 304"/>
              <a:gd name="T2" fmla="*/ 31750 w 101"/>
              <a:gd name="T3" fmla="*/ 95250 h 304"/>
              <a:gd name="T4" fmla="*/ 16032 w 101"/>
              <a:gd name="T5" fmla="*/ 0 h 304"/>
              <a:gd name="T6" fmla="*/ 0 w 101"/>
              <a:gd name="T7" fmla="*/ 95250 h 30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1" h="304">
                <a:moveTo>
                  <a:pt x="0" y="304"/>
                </a:moveTo>
                <a:lnTo>
                  <a:pt x="101" y="304"/>
                </a:lnTo>
                <a:lnTo>
                  <a:pt x="51" y="0"/>
                </a:lnTo>
                <a:lnTo>
                  <a:pt x="0" y="304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HU"/>
          </a:p>
        </p:txBody>
      </p:sp>
      <p:sp>
        <p:nvSpPr>
          <p:cNvPr id="81" name="Freeform 3304">
            <a:extLst>
              <a:ext uri="{FF2B5EF4-FFF2-40B4-BE49-F238E27FC236}">
                <a16:creationId xmlns:a16="http://schemas.microsoft.com/office/drawing/2014/main" id="{C43EAC61-62CC-7745-ABAE-51C20A22058D}"/>
              </a:ext>
            </a:extLst>
          </p:cNvPr>
          <p:cNvSpPr>
            <a:spLocks/>
          </p:cNvSpPr>
          <p:nvPr/>
        </p:nvSpPr>
        <p:spPr bwMode="auto">
          <a:xfrm>
            <a:off x="7811510" y="6205538"/>
            <a:ext cx="31750" cy="95250"/>
          </a:xfrm>
          <a:custGeom>
            <a:avLst/>
            <a:gdLst>
              <a:gd name="T0" fmla="*/ 0 w 101"/>
              <a:gd name="T1" fmla="*/ 0 h 304"/>
              <a:gd name="T2" fmla="*/ 31750 w 101"/>
              <a:gd name="T3" fmla="*/ 0 h 304"/>
              <a:gd name="T4" fmla="*/ 16032 w 101"/>
              <a:gd name="T5" fmla="*/ 95250 h 304"/>
              <a:gd name="T6" fmla="*/ 0 w 101"/>
              <a:gd name="T7" fmla="*/ 0 h 30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1" h="304">
                <a:moveTo>
                  <a:pt x="0" y="0"/>
                </a:moveTo>
                <a:lnTo>
                  <a:pt x="101" y="0"/>
                </a:lnTo>
                <a:lnTo>
                  <a:pt x="51" y="30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82" name="Freeform 3305">
            <a:extLst>
              <a:ext uri="{FF2B5EF4-FFF2-40B4-BE49-F238E27FC236}">
                <a16:creationId xmlns:a16="http://schemas.microsoft.com/office/drawing/2014/main" id="{DBE93C03-B5C2-8249-B6F5-47292EC2A3A8}"/>
              </a:ext>
            </a:extLst>
          </p:cNvPr>
          <p:cNvSpPr>
            <a:spLocks/>
          </p:cNvSpPr>
          <p:nvPr/>
        </p:nvSpPr>
        <p:spPr bwMode="auto">
          <a:xfrm>
            <a:off x="7811510" y="6205538"/>
            <a:ext cx="31750" cy="95250"/>
          </a:xfrm>
          <a:custGeom>
            <a:avLst/>
            <a:gdLst>
              <a:gd name="T0" fmla="*/ 0 w 101"/>
              <a:gd name="T1" fmla="*/ 0 h 304"/>
              <a:gd name="T2" fmla="*/ 31750 w 101"/>
              <a:gd name="T3" fmla="*/ 0 h 304"/>
              <a:gd name="T4" fmla="*/ 16032 w 101"/>
              <a:gd name="T5" fmla="*/ 95250 h 304"/>
              <a:gd name="T6" fmla="*/ 0 w 101"/>
              <a:gd name="T7" fmla="*/ 0 h 30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1" h="304">
                <a:moveTo>
                  <a:pt x="0" y="0"/>
                </a:moveTo>
                <a:lnTo>
                  <a:pt x="101" y="0"/>
                </a:lnTo>
                <a:lnTo>
                  <a:pt x="51" y="30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HU"/>
          </a:p>
        </p:txBody>
      </p:sp>
      <p:sp>
        <p:nvSpPr>
          <p:cNvPr id="83" name="Line 3306">
            <a:extLst>
              <a:ext uri="{FF2B5EF4-FFF2-40B4-BE49-F238E27FC236}">
                <a16:creationId xmlns:a16="http://schemas.microsoft.com/office/drawing/2014/main" id="{0B037147-BEB1-0848-8070-EFDA16FBD04F}"/>
              </a:ext>
            </a:extLst>
          </p:cNvPr>
          <p:cNvSpPr>
            <a:spLocks noChangeShapeType="1"/>
          </p:cNvSpPr>
          <p:nvPr/>
        </p:nvSpPr>
        <p:spPr bwMode="auto">
          <a:xfrm>
            <a:off x="7725785" y="570706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84" name="Line 3307">
            <a:extLst>
              <a:ext uri="{FF2B5EF4-FFF2-40B4-BE49-F238E27FC236}">
                <a16:creationId xmlns:a16="http://schemas.microsoft.com/office/drawing/2014/main" id="{B50DFD9C-8307-F34F-BF5C-DB5A7960F2D2}"/>
              </a:ext>
            </a:extLst>
          </p:cNvPr>
          <p:cNvSpPr>
            <a:spLocks noChangeShapeType="1"/>
          </p:cNvSpPr>
          <p:nvPr/>
        </p:nvSpPr>
        <p:spPr bwMode="auto">
          <a:xfrm>
            <a:off x="7725785" y="6300788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85" name="Line 3308">
            <a:extLst>
              <a:ext uri="{FF2B5EF4-FFF2-40B4-BE49-F238E27FC236}">
                <a16:creationId xmlns:a16="http://schemas.microsoft.com/office/drawing/2014/main" id="{9F927373-8A23-FC4E-B81E-79C179BAF58D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7385" y="6300788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86" name="Line 3309">
            <a:extLst>
              <a:ext uri="{FF2B5EF4-FFF2-40B4-BE49-F238E27FC236}">
                <a16:creationId xmlns:a16="http://schemas.microsoft.com/office/drawing/2014/main" id="{8A02A922-7DF5-7D4A-861F-98D0E2CD8716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8235" y="730250"/>
            <a:ext cx="1143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87" name="Line 3310">
            <a:extLst>
              <a:ext uri="{FF2B5EF4-FFF2-40B4-BE49-F238E27FC236}">
                <a16:creationId xmlns:a16="http://schemas.microsoft.com/office/drawing/2014/main" id="{FCCAD395-5793-1647-B146-738C6A5447D0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4447" y="730250"/>
            <a:ext cx="1222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88" name="Line 3311">
            <a:extLst>
              <a:ext uri="{FF2B5EF4-FFF2-40B4-BE49-F238E27FC236}">
                <a16:creationId xmlns:a16="http://schemas.microsoft.com/office/drawing/2014/main" id="{11F75115-E81B-4D44-8F75-D1C247E98918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7010" y="730250"/>
            <a:ext cx="1222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89" name="Line 3312">
            <a:extLst>
              <a:ext uri="{FF2B5EF4-FFF2-40B4-BE49-F238E27FC236}">
                <a16:creationId xmlns:a16="http://schemas.microsoft.com/office/drawing/2014/main" id="{09AF2C89-169F-5643-A63C-4379883B6E66}"/>
              </a:ext>
            </a:extLst>
          </p:cNvPr>
          <p:cNvSpPr>
            <a:spLocks noChangeShapeType="1"/>
          </p:cNvSpPr>
          <p:nvPr/>
        </p:nvSpPr>
        <p:spPr bwMode="auto">
          <a:xfrm>
            <a:off x="8821160" y="730250"/>
            <a:ext cx="1222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90" name="Line 3313">
            <a:extLst>
              <a:ext uri="{FF2B5EF4-FFF2-40B4-BE49-F238E27FC236}">
                <a16:creationId xmlns:a16="http://schemas.microsoft.com/office/drawing/2014/main" id="{8D5646C8-EC4C-EB4B-A30C-7643D6DBAA78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3722" y="730250"/>
            <a:ext cx="1238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91" name="Line 3314">
            <a:extLst>
              <a:ext uri="{FF2B5EF4-FFF2-40B4-BE49-F238E27FC236}">
                <a16:creationId xmlns:a16="http://schemas.microsoft.com/office/drawing/2014/main" id="{D8FEE2E0-2286-DE44-A9AA-2C4F93DBAC48}"/>
              </a:ext>
            </a:extLst>
          </p:cNvPr>
          <p:cNvSpPr>
            <a:spLocks noChangeShapeType="1"/>
          </p:cNvSpPr>
          <p:nvPr/>
        </p:nvSpPr>
        <p:spPr bwMode="auto">
          <a:xfrm>
            <a:off x="9187872" y="730250"/>
            <a:ext cx="1222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92" name="Line 3315">
            <a:extLst>
              <a:ext uri="{FF2B5EF4-FFF2-40B4-BE49-F238E27FC236}">
                <a16:creationId xmlns:a16="http://schemas.microsoft.com/office/drawing/2014/main" id="{8FC08B42-35C8-E14A-ADC5-D61B81806793}"/>
              </a:ext>
            </a:extLst>
          </p:cNvPr>
          <p:cNvSpPr>
            <a:spLocks noChangeShapeType="1"/>
          </p:cNvSpPr>
          <p:nvPr/>
        </p:nvSpPr>
        <p:spPr bwMode="auto">
          <a:xfrm>
            <a:off x="9372022" y="730250"/>
            <a:ext cx="1222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93" name="Line 3316">
            <a:extLst>
              <a:ext uri="{FF2B5EF4-FFF2-40B4-BE49-F238E27FC236}">
                <a16:creationId xmlns:a16="http://schemas.microsoft.com/office/drawing/2014/main" id="{E61FCBEF-8115-374C-8B8B-736387C9D32C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4585" y="730250"/>
            <a:ext cx="1222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94" name="Line 3317">
            <a:extLst>
              <a:ext uri="{FF2B5EF4-FFF2-40B4-BE49-F238E27FC236}">
                <a16:creationId xmlns:a16="http://schemas.microsoft.com/office/drawing/2014/main" id="{B3967341-7A21-6343-B96F-E98A95CD1B29}"/>
              </a:ext>
            </a:extLst>
          </p:cNvPr>
          <p:cNvSpPr>
            <a:spLocks noChangeShapeType="1"/>
          </p:cNvSpPr>
          <p:nvPr/>
        </p:nvSpPr>
        <p:spPr bwMode="auto">
          <a:xfrm>
            <a:off x="9738735" y="730250"/>
            <a:ext cx="1222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95" name="Line 3318">
            <a:extLst>
              <a:ext uri="{FF2B5EF4-FFF2-40B4-BE49-F238E27FC236}">
                <a16:creationId xmlns:a16="http://schemas.microsoft.com/office/drawing/2014/main" id="{810D5F0E-3A3D-B84D-93AF-18E79F5EA084}"/>
              </a:ext>
            </a:extLst>
          </p:cNvPr>
          <p:cNvSpPr>
            <a:spLocks noChangeShapeType="1"/>
          </p:cNvSpPr>
          <p:nvPr/>
        </p:nvSpPr>
        <p:spPr bwMode="auto">
          <a:xfrm>
            <a:off x="9921297" y="730250"/>
            <a:ext cx="1222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96" name="Line 3319">
            <a:extLst>
              <a:ext uri="{FF2B5EF4-FFF2-40B4-BE49-F238E27FC236}">
                <a16:creationId xmlns:a16="http://schemas.microsoft.com/office/drawing/2014/main" id="{56769318-64F7-D14D-8643-ACEE22FE81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05447" y="730250"/>
            <a:ext cx="1222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97" name="Line 3320">
            <a:extLst>
              <a:ext uri="{FF2B5EF4-FFF2-40B4-BE49-F238E27FC236}">
                <a16:creationId xmlns:a16="http://schemas.microsoft.com/office/drawing/2014/main" id="{E81CAB09-2B10-834D-B2C4-77E11A93FCE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89597" y="730250"/>
            <a:ext cx="1222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98" name="Line 3321">
            <a:extLst>
              <a:ext uri="{FF2B5EF4-FFF2-40B4-BE49-F238E27FC236}">
                <a16:creationId xmlns:a16="http://schemas.microsoft.com/office/drawing/2014/main" id="{66CEB496-06B7-7D48-ACF8-F1A13DEC838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72160" y="730250"/>
            <a:ext cx="1222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99" name="Line 3322">
            <a:extLst>
              <a:ext uri="{FF2B5EF4-FFF2-40B4-BE49-F238E27FC236}">
                <a16:creationId xmlns:a16="http://schemas.microsoft.com/office/drawing/2014/main" id="{BEF0A1E6-CD08-9B45-BEA0-D8F1A605AB6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6310" y="730250"/>
            <a:ext cx="1222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00" name="Line 3323">
            <a:extLst>
              <a:ext uri="{FF2B5EF4-FFF2-40B4-BE49-F238E27FC236}">
                <a16:creationId xmlns:a16="http://schemas.microsoft.com/office/drawing/2014/main" id="{2DE43316-37FD-4742-A202-F87BE67C9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38872" y="730250"/>
            <a:ext cx="1238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01" name="Line 3324">
            <a:extLst>
              <a:ext uri="{FF2B5EF4-FFF2-40B4-BE49-F238E27FC236}">
                <a16:creationId xmlns:a16="http://schemas.microsoft.com/office/drawing/2014/main" id="{1FA56C2B-D54A-644F-BED2-3E48CE8AE6A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23022" y="730250"/>
            <a:ext cx="1222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02" name="Line 3325">
            <a:extLst>
              <a:ext uri="{FF2B5EF4-FFF2-40B4-BE49-F238E27FC236}">
                <a16:creationId xmlns:a16="http://schemas.microsoft.com/office/drawing/2014/main" id="{CBA90D3B-BA9C-D946-BDD3-C274FF53004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172" y="730250"/>
            <a:ext cx="1143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03" name="Line 3326">
            <a:extLst>
              <a:ext uri="{FF2B5EF4-FFF2-40B4-BE49-F238E27FC236}">
                <a16:creationId xmlns:a16="http://schemas.microsoft.com/office/drawing/2014/main" id="{500C6819-04B8-DB4B-AFE1-ABE8FC5C737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21472" y="730250"/>
            <a:ext cx="1588" cy="66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04" name="Line 3327">
            <a:extLst>
              <a:ext uri="{FF2B5EF4-FFF2-40B4-BE49-F238E27FC236}">
                <a16:creationId xmlns:a16="http://schemas.microsoft.com/office/drawing/2014/main" id="{275DF5D7-33E9-7E40-805F-A7139972E04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21472" y="857250"/>
            <a:ext cx="1588" cy="66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05" name="Line 3328">
            <a:extLst>
              <a:ext uri="{FF2B5EF4-FFF2-40B4-BE49-F238E27FC236}">
                <a16:creationId xmlns:a16="http://schemas.microsoft.com/office/drawing/2014/main" id="{613F84D3-C872-704C-867F-C69FEDF1F0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207172" y="923925"/>
            <a:ext cx="1143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06" name="Line 3329">
            <a:extLst>
              <a:ext uri="{FF2B5EF4-FFF2-40B4-BE49-F238E27FC236}">
                <a16:creationId xmlns:a16="http://schemas.microsoft.com/office/drawing/2014/main" id="{9D02B1F5-457D-CF4C-AA5B-E53F18CFC2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023022" y="923925"/>
            <a:ext cx="1222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07" name="Line 3330">
            <a:extLst>
              <a:ext uri="{FF2B5EF4-FFF2-40B4-BE49-F238E27FC236}">
                <a16:creationId xmlns:a16="http://schemas.microsoft.com/office/drawing/2014/main" id="{F4F3C72F-1778-B344-8235-4E3FBF86B6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838872" y="923925"/>
            <a:ext cx="1238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08" name="Line 3331">
            <a:extLst>
              <a:ext uri="{FF2B5EF4-FFF2-40B4-BE49-F238E27FC236}">
                <a16:creationId xmlns:a16="http://schemas.microsoft.com/office/drawing/2014/main" id="{0DF3CBB4-8086-464B-A654-59EB87AEA5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56310" y="923925"/>
            <a:ext cx="1222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09" name="Line 3332">
            <a:extLst>
              <a:ext uri="{FF2B5EF4-FFF2-40B4-BE49-F238E27FC236}">
                <a16:creationId xmlns:a16="http://schemas.microsoft.com/office/drawing/2014/main" id="{E7DD566D-A32E-9946-B444-37C1563918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472160" y="923925"/>
            <a:ext cx="1222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10" name="Line 3333">
            <a:extLst>
              <a:ext uri="{FF2B5EF4-FFF2-40B4-BE49-F238E27FC236}">
                <a16:creationId xmlns:a16="http://schemas.microsoft.com/office/drawing/2014/main" id="{848C5DB3-4E94-BF43-ADE4-E2ADE912D0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89597" y="923925"/>
            <a:ext cx="1222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11" name="Line 3334">
            <a:extLst>
              <a:ext uri="{FF2B5EF4-FFF2-40B4-BE49-F238E27FC236}">
                <a16:creationId xmlns:a16="http://schemas.microsoft.com/office/drawing/2014/main" id="{5CD7ED85-805A-BE4C-B3F5-A082E93E03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05447" y="923925"/>
            <a:ext cx="1222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12" name="Line 3335">
            <a:extLst>
              <a:ext uri="{FF2B5EF4-FFF2-40B4-BE49-F238E27FC236}">
                <a16:creationId xmlns:a16="http://schemas.microsoft.com/office/drawing/2014/main" id="{E427A71E-9812-5948-A97A-B4A4E3CEE3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921297" y="923925"/>
            <a:ext cx="1222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13" name="Line 3336">
            <a:extLst>
              <a:ext uri="{FF2B5EF4-FFF2-40B4-BE49-F238E27FC236}">
                <a16:creationId xmlns:a16="http://schemas.microsoft.com/office/drawing/2014/main" id="{D8F0E1E9-95FD-524C-BEA1-30B3801628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38735" y="923925"/>
            <a:ext cx="1222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14" name="Line 3337">
            <a:extLst>
              <a:ext uri="{FF2B5EF4-FFF2-40B4-BE49-F238E27FC236}">
                <a16:creationId xmlns:a16="http://schemas.microsoft.com/office/drawing/2014/main" id="{61B907C5-B78D-1747-AEA9-F8143EE63D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54585" y="923925"/>
            <a:ext cx="1222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15" name="Line 3338">
            <a:extLst>
              <a:ext uri="{FF2B5EF4-FFF2-40B4-BE49-F238E27FC236}">
                <a16:creationId xmlns:a16="http://schemas.microsoft.com/office/drawing/2014/main" id="{8247910F-AE4B-324E-B3BF-EA0290FAB2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72022" y="923925"/>
            <a:ext cx="1222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16" name="Line 3339">
            <a:extLst>
              <a:ext uri="{FF2B5EF4-FFF2-40B4-BE49-F238E27FC236}">
                <a16:creationId xmlns:a16="http://schemas.microsoft.com/office/drawing/2014/main" id="{ED147846-C03D-DB48-AF18-0BA2F848DF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87872" y="923925"/>
            <a:ext cx="1222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17" name="Line 3340">
            <a:extLst>
              <a:ext uri="{FF2B5EF4-FFF2-40B4-BE49-F238E27FC236}">
                <a16:creationId xmlns:a16="http://schemas.microsoft.com/office/drawing/2014/main" id="{6E45FB1D-7AD8-0B45-8893-871A681685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03722" y="923925"/>
            <a:ext cx="1238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18" name="Line 3341">
            <a:extLst>
              <a:ext uri="{FF2B5EF4-FFF2-40B4-BE49-F238E27FC236}">
                <a16:creationId xmlns:a16="http://schemas.microsoft.com/office/drawing/2014/main" id="{942DB950-AAA6-6D42-BDE4-8A7096AF37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21160" y="923925"/>
            <a:ext cx="1222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19" name="Line 3342">
            <a:extLst>
              <a:ext uri="{FF2B5EF4-FFF2-40B4-BE49-F238E27FC236}">
                <a16:creationId xmlns:a16="http://schemas.microsoft.com/office/drawing/2014/main" id="{000A65E3-F7D1-4F41-8F51-3DB4DEE4B8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37010" y="923925"/>
            <a:ext cx="1222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20" name="Line 3343">
            <a:extLst>
              <a:ext uri="{FF2B5EF4-FFF2-40B4-BE49-F238E27FC236}">
                <a16:creationId xmlns:a16="http://schemas.microsoft.com/office/drawing/2014/main" id="{97C75D5E-E6DC-0042-8F48-05C8A9ED9E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54447" y="923925"/>
            <a:ext cx="1222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21" name="Line 3344">
            <a:extLst>
              <a:ext uri="{FF2B5EF4-FFF2-40B4-BE49-F238E27FC236}">
                <a16:creationId xmlns:a16="http://schemas.microsoft.com/office/drawing/2014/main" id="{9CFF448E-39D1-4A40-A24E-B5536077F6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78235" y="923925"/>
            <a:ext cx="1143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22" name="Line 3345">
            <a:extLst>
              <a:ext uri="{FF2B5EF4-FFF2-40B4-BE49-F238E27FC236}">
                <a16:creationId xmlns:a16="http://schemas.microsoft.com/office/drawing/2014/main" id="{47F68B04-C767-BA43-8033-87498A4FF9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78235" y="857250"/>
            <a:ext cx="1587" cy="66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23" name="Line 3346">
            <a:extLst>
              <a:ext uri="{FF2B5EF4-FFF2-40B4-BE49-F238E27FC236}">
                <a16:creationId xmlns:a16="http://schemas.microsoft.com/office/drawing/2014/main" id="{2B0BD60C-CD63-CC41-92D5-0CE939F19D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78235" y="730250"/>
            <a:ext cx="1587" cy="66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24" name="Line 3347">
            <a:extLst>
              <a:ext uri="{FF2B5EF4-FFF2-40B4-BE49-F238E27FC236}">
                <a16:creationId xmlns:a16="http://schemas.microsoft.com/office/drawing/2014/main" id="{8084BD2E-4E6C-FD4D-9C2F-552C623496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78235" y="6188075"/>
            <a:ext cx="1587" cy="1127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25" name="Freeform 3348">
            <a:extLst>
              <a:ext uri="{FF2B5EF4-FFF2-40B4-BE49-F238E27FC236}">
                <a16:creationId xmlns:a16="http://schemas.microsoft.com/office/drawing/2014/main" id="{6131C8A1-4EC9-354B-AD90-29D4F95A896B}"/>
              </a:ext>
            </a:extLst>
          </p:cNvPr>
          <p:cNvSpPr>
            <a:spLocks/>
          </p:cNvSpPr>
          <p:nvPr/>
        </p:nvSpPr>
        <p:spPr bwMode="auto">
          <a:xfrm>
            <a:off x="8278235" y="6011863"/>
            <a:ext cx="114300" cy="114300"/>
          </a:xfrm>
          <a:custGeom>
            <a:avLst/>
            <a:gdLst>
              <a:gd name="T0" fmla="*/ 0 w 363"/>
              <a:gd name="T1" fmla="*/ 114300 h 359"/>
              <a:gd name="T2" fmla="*/ 0 w 363"/>
              <a:gd name="T3" fmla="*/ 0 h 359"/>
              <a:gd name="T4" fmla="*/ 114300 w 363"/>
              <a:gd name="T5" fmla="*/ 0 h 35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3" h="359">
                <a:moveTo>
                  <a:pt x="0" y="359"/>
                </a:moveTo>
                <a:lnTo>
                  <a:pt x="0" y="0"/>
                </a:lnTo>
                <a:lnTo>
                  <a:pt x="363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26" name="Line 3349">
            <a:extLst>
              <a:ext uri="{FF2B5EF4-FFF2-40B4-BE49-F238E27FC236}">
                <a16:creationId xmlns:a16="http://schemas.microsoft.com/office/drawing/2014/main" id="{5D8C48C6-04AE-0A43-B266-5EA79A2C0019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4447" y="6011863"/>
            <a:ext cx="1222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27" name="Line 3350">
            <a:extLst>
              <a:ext uri="{FF2B5EF4-FFF2-40B4-BE49-F238E27FC236}">
                <a16:creationId xmlns:a16="http://schemas.microsoft.com/office/drawing/2014/main" id="{2A45EA9F-0E56-9842-BFDB-4B7031E7A8D9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7010" y="6011863"/>
            <a:ext cx="1222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28" name="Line 3351">
            <a:extLst>
              <a:ext uri="{FF2B5EF4-FFF2-40B4-BE49-F238E27FC236}">
                <a16:creationId xmlns:a16="http://schemas.microsoft.com/office/drawing/2014/main" id="{1644EEAC-2381-EE45-A2B6-B89955314F16}"/>
              </a:ext>
            </a:extLst>
          </p:cNvPr>
          <p:cNvSpPr>
            <a:spLocks noChangeShapeType="1"/>
          </p:cNvSpPr>
          <p:nvPr/>
        </p:nvSpPr>
        <p:spPr bwMode="auto">
          <a:xfrm>
            <a:off x="8821160" y="6011863"/>
            <a:ext cx="1222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29" name="Line 3352">
            <a:extLst>
              <a:ext uri="{FF2B5EF4-FFF2-40B4-BE49-F238E27FC236}">
                <a16:creationId xmlns:a16="http://schemas.microsoft.com/office/drawing/2014/main" id="{974E9FF4-5C2E-A64D-9013-2C211D92916F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3722" y="6011863"/>
            <a:ext cx="1238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30" name="Line 3353">
            <a:extLst>
              <a:ext uri="{FF2B5EF4-FFF2-40B4-BE49-F238E27FC236}">
                <a16:creationId xmlns:a16="http://schemas.microsoft.com/office/drawing/2014/main" id="{123E9DA1-8905-1442-B1D0-649FB617326C}"/>
              </a:ext>
            </a:extLst>
          </p:cNvPr>
          <p:cNvSpPr>
            <a:spLocks noChangeShapeType="1"/>
          </p:cNvSpPr>
          <p:nvPr/>
        </p:nvSpPr>
        <p:spPr bwMode="auto">
          <a:xfrm>
            <a:off x="9187872" y="6011863"/>
            <a:ext cx="1222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31" name="Line 3354">
            <a:extLst>
              <a:ext uri="{FF2B5EF4-FFF2-40B4-BE49-F238E27FC236}">
                <a16:creationId xmlns:a16="http://schemas.microsoft.com/office/drawing/2014/main" id="{5E55139B-9EC7-EE49-92AD-C3501067AFD0}"/>
              </a:ext>
            </a:extLst>
          </p:cNvPr>
          <p:cNvSpPr>
            <a:spLocks noChangeShapeType="1"/>
          </p:cNvSpPr>
          <p:nvPr/>
        </p:nvSpPr>
        <p:spPr bwMode="auto">
          <a:xfrm>
            <a:off x="9372022" y="6011863"/>
            <a:ext cx="1222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32" name="Line 3355">
            <a:extLst>
              <a:ext uri="{FF2B5EF4-FFF2-40B4-BE49-F238E27FC236}">
                <a16:creationId xmlns:a16="http://schemas.microsoft.com/office/drawing/2014/main" id="{A44AF68F-DB2B-D348-82AE-0CC73EA0DF24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4585" y="6011863"/>
            <a:ext cx="1222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33" name="Line 3356">
            <a:extLst>
              <a:ext uri="{FF2B5EF4-FFF2-40B4-BE49-F238E27FC236}">
                <a16:creationId xmlns:a16="http://schemas.microsoft.com/office/drawing/2014/main" id="{45954B5A-F3A5-234D-AC37-4A55F4F601F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38735" y="6011863"/>
            <a:ext cx="1222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34" name="Line 3357">
            <a:extLst>
              <a:ext uri="{FF2B5EF4-FFF2-40B4-BE49-F238E27FC236}">
                <a16:creationId xmlns:a16="http://schemas.microsoft.com/office/drawing/2014/main" id="{8322E8BE-112C-2D47-9337-7E93A36AA3B4}"/>
              </a:ext>
            </a:extLst>
          </p:cNvPr>
          <p:cNvSpPr>
            <a:spLocks noChangeShapeType="1"/>
          </p:cNvSpPr>
          <p:nvPr/>
        </p:nvSpPr>
        <p:spPr bwMode="auto">
          <a:xfrm>
            <a:off x="9921297" y="6011863"/>
            <a:ext cx="1222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35" name="Line 3358">
            <a:extLst>
              <a:ext uri="{FF2B5EF4-FFF2-40B4-BE49-F238E27FC236}">
                <a16:creationId xmlns:a16="http://schemas.microsoft.com/office/drawing/2014/main" id="{5B6BBAA0-A4E9-9E45-9EB2-2D323F845A8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05447" y="6011863"/>
            <a:ext cx="1222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36" name="Line 3359">
            <a:extLst>
              <a:ext uri="{FF2B5EF4-FFF2-40B4-BE49-F238E27FC236}">
                <a16:creationId xmlns:a16="http://schemas.microsoft.com/office/drawing/2014/main" id="{01497BA4-7954-7F4F-BE50-BBACEFC728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89597" y="6011863"/>
            <a:ext cx="1222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37" name="Line 3360">
            <a:extLst>
              <a:ext uri="{FF2B5EF4-FFF2-40B4-BE49-F238E27FC236}">
                <a16:creationId xmlns:a16="http://schemas.microsoft.com/office/drawing/2014/main" id="{2AD9B129-1ACD-7C49-961A-777606AD85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72160" y="6011863"/>
            <a:ext cx="1222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38" name="Line 3361">
            <a:extLst>
              <a:ext uri="{FF2B5EF4-FFF2-40B4-BE49-F238E27FC236}">
                <a16:creationId xmlns:a16="http://schemas.microsoft.com/office/drawing/2014/main" id="{DC4EF91C-2B79-A043-A7A5-B0EBA7C300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6310" y="6011863"/>
            <a:ext cx="1222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39" name="Line 3362">
            <a:extLst>
              <a:ext uri="{FF2B5EF4-FFF2-40B4-BE49-F238E27FC236}">
                <a16:creationId xmlns:a16="http://schemas.microsoft.com/office/drawing/2014/main" id="{F04FD380-2A92-5647-971F-52C9256A80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38872" y="6011863"/>
            <a:ext cx="1238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40" name="Line 3363">
            <a:extLst>
              <a:ext uri="{FF2B5EF4-FFF2-40B4-BE49-F238E27FC236}">
                <a16:creationId xmlns:a16="http://schemas.microsoft.com/office/drawing/2014/main" id="{B554B15F-2126-0349-81E5-14DBA38C457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23022" y="6011863"/>
            <a:ext cx="1222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41" name="Freeform 3364">
            <a:extLst>
              <a:ext uri="{FF2B5EF4-FFF2-40B4-BE49-F238E27FC236}">
                <a16:creationId xmlns:a16="http://schemas.microsoft.com/office/drawing/2014/main" id="{3C08FD03-686D-E549-BD79-5E36BE530186}"/>
              </a:ext>
            </a:extLst>
          </p:cNvPr>
          <p:cNvSpPr>
            <a:spLocks/>
          </p:cNvSpPr>
          <p:nvPr/>
        </p:nvSpPr>
        <p:spPr bwMode="auto">
          <a:xfrm>
            <a:off x="11207172" y="6011863"/>
            <a:ext cx="114300" cy="114300"/>
          </a:xfrm>
          <a:custGeom>
            <a:avLst/>
            <a:gdLst>
              <a:gd name="T0" fmla="*/ 0 w 362"/>
              <a:gd name="T1" fmla="*/ 0 h 359"/>
              <a:gd name="T2" fmla="*/ 114300 w 362"/>
              <a:gd name="T3" fmla="*/ 0 h 359"/>
              <a:gd name="T4" fmla="*/ 114300 w 362"/>
              <a:gd name="T5" fmla="*/ 114300 h 35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2" h="359">
                <a:moveTo>
                  <a:pt x="0" y="0"/>
                </a:moveTo>
                <a:lnTo>
                  <a:pt x="362" y="0"/>
                </a:lnTo>
                <a:lnTo>
                  <a:pt x="362" y="359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HU"/>
          </a:p>
        </p:txBody>
      </p:sp>
      <p:sp>
        <p:nvSpPr>
          <p:cNvPr id="142" name="Line 3365">
            <a:extLst>
              <a:ext uri="{FF2B5EF4-FFF2-40B4-BE49-F238E27FC236}">
                <a16:creationId xmlns:a16="http://schemas.microsoft.com/office/drawing/2014/main" id="{ABA10E34-643A-7940-BE35-3E7E89E1EB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21472" y="6188075"/>
            <a:ext cx="1588" cy="1127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43" name="Freeform 3366">
            <a:extLst>
              <a:ext uri="{FF2B5EF4-FFF2-40B4-BE49-F238E27FC236}">
                <a16:creationId xmlns:a16="http://schemas.microsoft.com/office/drawing/2014/main" id="{F113145E-271B-5E44-B3A3-586399B33971}"/>
              </a:ext>
            </a:extLst>
          </p:cNvPr>
          <p:cNvSpPr>
            <a:spLocks/>
          </p:cNvSpPr>
          <p:nvPr/>
        </p:nvSpPr>
        <p:spPr bwMode="auto">
          <a:xfrm>
            <a:off x="8432222" y="1960563"/>
            <a:ext cx="19050" cy="38100"/>
          </a:xfrm>
          <a:custGeom>
            <a:avLst/>
            <a:gdLst>
              <a:gd name="T0" fmla="*/ 19050 w 59"/>
              <a:gd name="T1" fmla="*/ 19213 h 117"/>
              <a:gd name="T2" fmla="*/ 19050 w 59"/>
              <a:gd name="T3" fmla="*/ 38100 h 117"/>
              <a:gd name="T4" fmla="*/ 14853 w 59"/>
              <a:gd name="T5" fmla="*/ 37774 h 117"/>
              <a:gd name="T6" fmla="*/ 10978 w 59"/>
              <a:gd name="T7" fmla="*/ 36146 h 117"/>
              <a:gd name="T8" fmla="*/ 7103 w 59"/>
              <a:gd name="T9" fmla="*/ 33867 h 117"/>
              <a:gd name="T10" fmla="*/ 4520 w 59"/>
              <a:gd name="T11" fmla="*/ 31262 h 117"/>
              <a:gd name="T12" fmla="*/ 1937 w 59"/>
              <a:gd name="T13" fmla="*/ 27354 h 117"/>
              <a:gd name="T14" fmla="*/ 646 w 59"/>
              <a:gd name="T15" fmla="*/ 23446 h 117"/>
              <a:gd name="T16" fmla="*/ 0 w 59"/>
              <a:gd name="T17" fmla="*/ 19213 h 117"/>
              <a:gd name="T18" fmla="*/ 646 w 59"/>
              <a:gd name="T19" fmla="*/ 14654 h 117"/>
              <a:gd name="T20" fmla="*/ 1937 w 59"/>
              <a:gd name="T21" fmla="*/ 10746 h 117"/>
              <a:gd name="T22" fmla="*/ 4520 w 59"/>
              <a:gd name="T23" fmla="*/ 6838 h 117"/>
              <a:gd name="T24" fmla="*/ 7103 w 59"/>
              <a:gd name="T25" fmla="*/ 4233 h 117"/>
              <a:gd name="T26" fmla="*/ 10978 w 59"/>
              <a:gd name="T27" fmla="*/ 1954 h 117"/>
              <a:gd name="T28" fmla="*/ 14853 w 59"/>
              <a:gd name="T29" fmla="*/ 326 h 117"/>
              <a:gd name="T30" fmla="*/ 19050 w 59"/>
              <a:gd name="T31" fmla="*/ 0 h 117"/>
              <a:gd name="T32" fmla="*/ 19050 w 59"/>
              <a:gd name="T33" fmla="*/ 19213 h 1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9" h="117">
                <a:moveTo>
                  <a:pt x="59" y="59"/>
                </a:moveTo>
                <a:lnTo>
                  <a:pt x="59" y="117"/>
                </a:lnTo>
                <a:lnTo>
                  <a:pt x="46" y="116"/>
                </a:lnTo>
                <a:lnTo>
                  <a:pt x="34" y="111"/>
                </a:lnTo>
                <a:lnTo>
                  <a:pt x="22" y="104"/>
                </a:lnTo>
                <a:lnTo>
                  <a:pt x="14" y="96"/>
                </a:lnTo>
                <a:lnTo>
                  <a:pt x="6" y="84"/>
                </a:lnTo>
                <a:lnTo>
                  <a:pt x="2" y="72"/>
                </a:lnTo>
                <a:lnTo>
                  <a:pt x="0" y="59"/>
                </a:lnTo>
                <a:lnTo>
                  <a:pt x="2" y="45"/>
                </a:lnTo>
                <a:lnTo>
                  <a:pt x="6" y="33"/>
                </a:lnTo>
                <a:lnTo>
                  <a:pt x="14" y="21"/>
                </a:lnTo>
                <a:lnTo>
                  <a:pt x="22" y="13"/>
                </a:lnTo>
                <a:lnTo>
                  <a:pt x="34" y="6"/>
                </a:lnTo>
                <a:lnTo>
                  <a:pt x="46" y="1"/>
                </a:lnTo>
                <a:lnTo>
                  <a:pt x="59" y="0"/>
                </a:lnTo>
                <a:lnTo>
                  <a:pt x="59" y="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44" name="Freeform 3367">
            <a:extLst>
              <a:ext uri="{FF2B5EF4-FFF2-40B4-BE49-F238E27FC236}">
                <a16:creationId xmlns:a16="http://schemas.microsoft.com/office/drawing/2014/main" id="{ADDB6B42-FCD0-844A-8412-D978EB1524EA}"/>
              </a:ext>
            </a:extLst>
          </p:cNvPr>
          <p:cNvSpPr>
            <a:spLocks/>
          </p:cNvSpPr>
          <p:nvPr/>
        </p:nvSpPr>
        <p:spPr bwMode="auto">
          <a:xfrm>
            <a:off x="8432222" y="1960563"/>
            <a:ext cx="19050" cy="38100"/>
          </a:xfrm>
          <a:custGeom>
            <a:avLst/>
            <a:gdLst>
              <a:gd name="T0" fmla="*/ 19050 w 59"/>
              <a:gd name="T1" fmla="*/ 38100 h 117"/>
              <a:gd name="T2" fmla="*/ 14853 w 59"/>
              <a:gd name="T3" fmla="*/ 37774 h 117"/>
              <a:gd name="T4" fmla="*/ 10978 w 59"/>
              <a:gd name="T5" fmla="*/ 36146 h 117"/>
              <a:gd name="T6" fmla="*/ 7103 w 59"/>
              <a:gd name="T7" fmla="*/ 33867 h 117"/>
              <a:gd name="T8" fmla="*/ 4520 w 59"/>
              <a:gd name="T9" fmla="*/ 31262 h 117"/>
              <a:gd name="T10" fmla="*/ 1937 w 59"/>
              <a:gd name="T11" fmla="*/ 27354 h 117"/>
              <a:gd name="T12" fmla="*/ 646 w 59"/>
              <a:gd name="T13" fmla="*/ 23446 h 117"/>
              <a:gd name="T14" fmla="*/ 0 w 59"/>
              <a:gd name="T15" fmla="*/ 19213 h 117"/>
              <a:gd name="T16" fmla="*/ 646 w 59"/>
              <a:gd name="T17" fmla="*/ 14654 h 117"/>
              <a:gd name="T18" fmla="*/ 1937 w 59"/>
              <a:gd name="T19" fmla="*/ 10746 h 117"/>
              <a:gd name="T20" fmla="*/ 4520 w 59"/>
              <a:gd name="T21" fmla="*/ 6838 h 117"/>
              <a:gd name="T22" fmla="*/ 7103 w 59"/>
              <a:gd name="T23" fmla="*/ 4233 h 117"/>
              <a:gd name="T24" fmla="*/ 10978 w 59"/>
              <a:gd name="T25" fmla="*/ 1954 h 117"/>
              <a:gd name="T26" fmla="*/ 14853 w 59"/>
              <a:gd name="T27" fmla="*/ 326 h 117"/>
              <a:gd name="T28" fmla="*/ 19050 w 59"/>
              <a:gd name="T29" fmla="*/ 0 h 1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9" h="117">
                <a:moveTo>
                  <a:pt x="59" y="117"/>
                </a:moveTo>
                <a:lnTo>
                  <a:pt x="46" y="116"/>
                </a:lnTo>
                <a:lnTo>
                  <a:pt x="34" y="111"/>
                </a:lnTo>
                <a:lnTo>
                  <a:pt x="22" y="104"/>
                </a:lnTo>
                <a:lnTo>
                  <a:pt x="14" y="96"/>
                </a:lnTo>
                <a:lnTo>
                  <a:pt x="6" y="84"/>
                </a:lnTo>
                <a:lnTo>
                  <a:pt x="2" y="72"/>
                </a:lnTo>
                <a:lnTo>
                  <a:pt x="0" y="59"/>
                </a:lnTo>
                <a:lnTo>
                  <a:pt x="2" y="45"/>
                </a:lnTo>
                <a:lnTo>
                  <a:pt x="6" y="33"/>
                </a:lnTo>
                <a:lnTo>
                  <a:pt x="14" y="21"/>
                </a:lnTo>
                <a:lnTo>
                  <a:pt x="22" y="13"/>
                </a:lnTo>
                <a:lnTo>
                  <a:pt x="34" y="6"/>
                </a:lnTo>
                <a:lnTo>
                  <a:pt x="46" y="1"/>
                </a:lnTo>
                <a:lnTo>
                  <a:pt x="59" y="0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HU"/>
          </a:p>
        </p:txBody>
      </p:sp>
      <p:sp>
        <p:nvSpPr>
          <p:cNvPr id="145" name="Freeform 3368">
            <a:extLst>
              <a:ext uri="{FF2B5EF4-FFF2-40B4-BE49-F238E27FC236}">
                <a16:creationId xmlns:a16="http://schemas.microsoft.com/office/drawing/2014/main" id="{3D1D374B-F8CC-464B-A2C1-FA1045CC4BC5}"/>
              </a:ext>
            </a:extLst>
          </p:cNvPr>
          <p:cNvSpPr>
            <a:spLocks/>
          </p:cNvSpPr>
          <p:nvPr/>
        </p:nvSpPr>
        <p:spPr bwMode="auto">
          <a:xfrm>
            <a:off x="8451272" y="1960563"/>
            <a:ext cx="2870200" cy="38100"/>
          </a:xfrm>
          <a:custGeom>
            <a:avLst/>
            <a:gdLst>
              <a:gd name="T0" fmla="*/ 0 w 9041"/>
              <a:gd name="T1" fmla="*/ 0 h 117"/>
              <a:gd name="T2" fmla="*/ 0 w 9041"/>
              <a:gd name="T3" fmla="*/ 19213 h 117"/>
              <a:gd name="T4" fmla="*/ 0 w 9041"/>
              <a:gd name="T5" fmla="*/ 38100 h 117"/>
              <a:gd name="T6" fmla="*/ 2870200 w 9041"/>
              <a:gd name="T7" fmla="*/ 38100 h 117"/>
              <a:gd name="T8" fmla="*/ 2870200 w 9041"/>
              <a:gd name="T9" fmla="*/ 19213 h 117"/>
              <a:gd name="T10" fmla="*/ 2870200 w 9041"/>
              <a:gd name="T11" fmla="*/ 0 h 117"/>
              <a:gd name="T12" fmla="*/ 0 w 9041"/>
              <a:gd name="T13" fmla="*/ 0 h 1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041" h="117">
                <a:moveTo>
                  <a:pt x="0" y="0"/>
                </a:moveTo>
                <a:lnTo>
                  <a:pt x="0" y="59"/>
                </a:lnTo>
                <a:lnTo>
                  <a:pt x="0" y="117"/>
                </a:lnTo>
                <a:lnTo>
                  <a:pt x="9041" y="117"/>
                </a:lnTo>
                <a:lnTo>
                  <a:pt x="9041" y="59"/>
                </a:lnTo>
                <a:lnTo>
                  <a:pt x="904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46" name="Freeform 3369">
            <a:extLst>
              <a:ext uri="{FF2B5EF4-FFF2-40B4-BE49-F238E27FC236}">
                <a16:creationId xmlns:a16="http://schemas.microsoft.com/office/drawing/2014/main" id="{BA16C6BC-5F8A-484E-8756-E0922F57C730}"/>
              </a:ext>
            </a:extLst>
          </p:cNvPr>
          <p:cNvSpPr>
            <a:spLocks/>
          </p:cNvSpPr>
          <p:nvPr/>
        </p:nvSpPr>
        <p:spPr bwMode="auto">
          <a:xfrm>
            <a:off x="8451272" y="1960563"/>
            <a:ext cx="2870200" cy="38100"/>
          </a:xfrm>
          <a:custGeom>
            <a:avLst/>
            <a:gdLst>
              <a:gd name="T0" fmla="*/ 0 w 9041"/>
              <a:gd name="T1" fmla="*/ 0 h 117"/>
              <a:gd name="T2" fmla="*/ 0 w 9041"/>
              <a:gd name="T3" fmla="*/ 19213 h 117"/>
              <a:gd name="T4" fmla="*/ 0 w 9041"/>
              <a:gd name="T5" fmla="*/ 38100 h 117"/>
              <a:gd name="T6" fmla="*/ 2870200 w 9041"/>
              <a:gd name="T7" fmla="*/ 38100 h 117"/>
              <a:gd name="T8" fmla="*/ 2870200 w 9041"/>
              <a:gd name="T9" fmla="*/ 19213 h 117"/>
              <a:gd name="T10" fmla="*/ 2870200 w 9041"/>
              <a:gd name="T11" fmla="*/ 0 h 117"/>
              <a:gd name="T12" fmla="*/ 0 w 9041"/>
              <a:gd name="T13" fmla="*/ 0 h 1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041" h="117">
                <a:moveTo>
                  <a:pt x="0" y="0"/>
                </a:moveTo>
                <a:lnTo>
                  <a:pt x="0" y="59"/>
                </a:lnTo>
                <a:lnTo>
                  <a:pt x="0" y="117"/>
                </a:lnTo>
                <a:lnTo>
                  <a:pt x="9041" y="117"/>
                </a:lnTo>
                <a:lnTo>
                  <a:pt x="9041" y="59"/>
                </a:lnTo>
                <a:lnTo>
                  <a:pt x="904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HU"/>
          </a:p>
        </p:txBody>
      </p:sp>
      <p:sp>
        <p:nvSpPr>
          <p:cNvPr id="147" name="Freeform 3370">
            <a:extLst>
              <a:ext uri="{FF2B5EF4-FFF2-40B4-BE49-F238E27FC236}">
                <a16:creationId xmlns:a16="http://schemas.microsoft.com/office/drawing/2014/main" id="{4A6A6D29-3BC3-7241-B157-E9C64CCD2BE1}"/>
              </a:ext>
            </a:extLst>
          </p:cNvPr>
          <p:cNvSpPr>
            <a:spLocks/>
          </p:cNvSpPr>
          <p:nvPr/>
        </p:nvSpPr>
        <p:spPr bwMode="auto">
          <a:xfrm>
            <a:off x="11321472" y="1960563"/>
            <a:ext cx="19050" cy="38100"/>
          </a:xfrm>
          <a:custGeom>
            <a:avLst/>
            <a:gdLst>
              <a:gd name="T0" fmla="*/ 0 w 59"/>
              <a:gd name="T1" fmla="*/ 19213 h 117"/>
              <a:gd name="T2" fmla="*/ 0 w 59"/>
              <a:gd name="T3" fmla="*/ 0 h 117"/>
              <a:gd name="T4" fmla="*/ 4520 w 59"/>
              <a:gd name="T5" fmla="*/ 326 h 117"/>
              <a:gd name="T6" fmla="*/ 8395 w 59"/>
              <a:gd name="T7" fmla="*/ 1954 h 117"/>
              <a:gd name="T8" fmla="*/ 12269 w 59"/>
              <a:gd name="T9" fmla="*/ 4233 h 117"/>
              <a:gd name="T10" fmla="*/ 14853 w 59"/>
              <a:gd name="T11" fmla="*/ 6838 h 117"/>
              <a:gd name="T12" fmla="*/ 17113 w 59"/>
              <a:gd name="T13" fmla="*/ 10746 h 117"/>
              <a:gd name="T14" fmla="*/ 18727 w 59"/>
              <a:gd name="T15" fmla="*/ 14654 h 117"/>
              <a:gd name="T16" fmla="*/ 19050 w 59"/>
              <a:gd name="T17" fmla="*/ 19213 h 117"/>
              <a:gd name="T18" fmla="*/ 18727 w 59"/>
              <a:gd name="T19" fmla="*/ 23446 h 117"/>
              <a:gd name="T20" fmla="*/ 17113 w 59"/>
              <a:gd name="T21" fmla="*/ 27354 h 117"/>
              <a:gd name="T22" fmla="*/ 14853 w 59"/>
              <a:gd name="T23" fmla="*/ 31262 h 117"/>
              <a:gd name="T24" fmla="*/ 12269 w 59"/>
              <a:gd name="T25" fmla="*/ 33867 h 117"/>
              <a:gd name="T26" fmla="*/ 8395 w 59"/>
              <a:gd name="T27" fmla="*/ 36146 h 117"/>
              <a:gd name="T28" fmla="*/ 4520 w 59"/>
              <a:gd name="T29" fmla="*/ 37774 h 117"/>
              <a:gd name="T30" fmla="*/ 0 w 59"/>
              <a:gd name="T31" fmla="*/ 38100 h 117"/>
              <a:gd name="T32" fmla="*/ 0 w 59"/>
              <a:gd name="T33" fmla="*/ 19213 h 1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9" h="117">
                <a:moveTo>
                  <a:pt x="0" y="59"/>
                </a:moveTo>
                <a:lnTo>
                  <a:pt x="0" y="0"/>
                </a:lnTo>
                <a:lnTo>
                  <a:pt x="14" y="1"/>
                </a:lnTo>
                <a:lnTo>
                  <a:pt x="26" y="6"/>
                </a:lnTo>
                <a:lnTo>
                  <a:pt x="38" y="13"/>
                </a:lnTo>
                <a:lnTo>
                  <a:pt x="46" y="21"/>
                </a:lnTo>
                <a:lnTo>
                  <a:pt x="53" y="33"/>
                </a:lnTo>
                <a:lnTo>
                  <a:pt x="58" y="45"/>
                </a:lnTo>
                <a:lnTo>
                  <a:pt x="59" y="59"/>
                </a:lnTo>
                <a:lnTo>
                  <a:pt x="58" y="72"/>
                </a:lnTo>
                <a:lnTo>
                  <a:pt x="53" y="84"/>
                </a:lnTo>
                <a:lnTo>
                  <a:pt x="46" y="96"/>
                </a:lnTo>
                <a:lnTo>
                  <a:pt x="38" y="104"/>
                </a:lnTo>
                <a:lnTo>
                  <a:pt x="26" y="111"/>
                </a:lnTo>
                <a:lnTo>
                  <a:pt x="14" y="116"/>
                </a:lnTo>
                <a:lnTo>
                  <a:pt x="0" y="117"/>
                </a:lnTo>
                <a:lnTo>
                  <a:pt x="0" y="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48" name="Freeform 3371">
            <a:extLst>
              <a:ext uri="{FF2B5EF4-FFF2-40B4-BE49-F238E27FC236}">
                <a16:creationId xmlns:a16="http://schemas.microsoft.com/office/drawing/2014/main" id="{809FBB0E-61F6-C74A-9B90-33318170E9F5}"/>
              </a:ext>
            </a:extLst>
          </p:cNvPr>
          <p:cNvSpPr>
            <a:spLocks/>
          </p:cNvSpPr>
          <p:nvPr/>
        </p:nvSpPr>
        <p:spPr bwMode="auto">
          <a:xfrm>
            <a:off x="11321472" y="1960563"/>
            <a:ext cx="19050" cy="38100"/>
          </a:xfrm>
          <a:custGeom>
            <a:avLst/>
            <a:gdLst>
              <a:gd name="T0" fmla="*/ 0 w 59"/>
              <a:gd name="T1" fmla="*/ 0 h 117"/>
              <a:gd name="T2" fmla="*/ 4520 w 59"/>
              <a:gd name="T3" fmla="*/ 326 h 117"/>
              <a:gd name="T4" fmla="*/ 8395 w 59"/>
              <a:gd name="T5" fmla="*/ 1954 h 117"/>
              <a:gd name="T6" fmla="*/ 12269 w 59"/>
              <a:gd name="T7" fmla="*/ 4233 h 117"/>
              <a:gd name="T8" fmla="*/ 14853 w 59"/>
              <a:gd name="T9" fmla="*/ 6838 h 117"/>
              <a:gd name="T10" fmla="*/ 17113 w 59"/>
              <a:gd name="T11" fmla="*/ 10746 h 117"/>
              <a:gd name="T12" fmla="*/ 18727 w 59"/>
              <a:gd name="T13" fmla="*/ 14654 h 117"/>
              <a:gd name="T14" fmla="*/ 19050 w 59"/>
              <a:gd name="T15" fmla="*/ 19213 h 117"/>
              <a:gd name="T16" fmla="*/ 18727 w 59"/>
              <a:gd name="T17" fmla="*/ 23446 h 117"/>
              <a:gd name="T18" fmla="*/ 17113 w 59"/>
              <a:gd name="T19" fmla="*/ 27354 h 117"/>
              <a:gd name="T20" fmla="*/ 14853 w 59"/>
              <a:gd name="T21" fmla="*/ 31262 h 117"/>
              <a:gd name="T22" fmla="*/ 12269 w 59"/>
              <a:gd name="T23" fmla="*/ 33867 h 117"/>
              <a:gd name="T24" fmla="*/ 8395 w 59"/>
              <a:gd name="T25" fmla="*/ 36146 h 117"/>
              <a:gd name="T26" fmla="*/ 4520 w 59"/>
              <a:gd name="T27" fmla="*/ 37774 h 117"/>
              <a:gd name="T28" fmla="*/ 0 w 59"/>
              <a:gd name="T29" fmla="*/ 38100 h 1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9" h="117">
                <a:moveTo>
                  <a:pt x="0" y="0"/>
                </a:moveTo>
                <a:lnTo>
                  <a:pt x="14" y="1"/>
                </a:lnTo>
                <a:lnTo>
                  <a:pt x="26" y="6"/>
                </a:lnTo>
                <a:lnTo>
                  <a:pt x="38" y="13"/>
                </a:lnTo>
                <a:lnTo>
                  <a:pt x="46" y="21"/>
                </a:lnTo>
                <a:lnTo>
                  <a:pt x="53" y="33"/>
                </a:lnTo>
                <a:lnTo>
                  <a:pt x="58" y="45"/>
                </a:lnTo>
                <a:lnTo>
                  <a:pt x="59" y="59"/>
                </a:lnTo>
                <a:lnTo>
                  <a:pt x="58" y="72"/>
                </a:lnTo>
                <a:lnTo>
                  <a:pt x="53" y="84"/>
                </a:lnTo>
                <a:lnTo>
                  <a:pt x="46" y="96"/>
                </a:lnTo>
                <a:lnTo>
                  <a:pt x="38" y="104"/>
                </a:lnTo>
                <a:lnTo>
                  <a:pt x="26" y="111"/>
                </a:lnTo>
                <a:lnTo>
                  <a:pt x="14" y="116"/>
                </a:lnTo>
                <a:lnTo>
                  <a:pt x="0" y="117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HU"/>
          </a:p>
        </p:txBody>
      </p:sp>
      <p:sp>
        <p:nvSpPr>
          <p:cNvPr id="149" name="Freeform 3372">
            <a:extLst>
              <a:ext uri="{FF2B5EF4-FFF2-40B4-BE49-F238E27FC236}">
                <a16:creationId xmlns:a16="http://schemas.microsoft.com/office/drawing/2014/main" id="{4D423B43-3664-0546-B257-93F190EF8DED}"/>
              </a:ext>
            </a:extLst>
          </p:cNvPr>
          <p:cNvSpPr>
            <a:spLocks/>
          </p:cNvSpPr>
          <p:nvPr/>
        </p:nvSpPr>
        <p:spPr bwMode="auto">
          <a:xfrm>
            <a:off x="8259185" y="2116138"/>
            <a:ext cx="19050" cy="36512"/>
          </a:xfrm>
          <a:custGeom>
            <a:avLst/>
            <a:gdLst>
              <a:gd name="T0" fmla="*/ 19050 w 58"/>
              <a:gd name="T1" fmla="*/ 18100 h 117"/>
              <a:gd name="T2" fmla="*/ 19050 w 58"/>
              <a:gd name="T3" fmla="*/ 36512 h 117"/>
              <a:gd name="T4" fmla="*/ 14780 w 58"/>
              <a:gd name="T5" fmla="*/ 36200 h 117"/>
              <a:gd name="T6" fmla="*/ 10839 w 58"/>
              <a:gd name="T7" fmla="*/ 34640 h 117"/>
              <a:gd name="T8" fmla="*/ 6897 w 58"/>
              <a:gd name="T9" fmla="*/ 32455 h 117"/>
              <a:gd name="T10" fmla="*/ 4270 w 58"/>
              <a:gd name="T11" fmla="*/ 29646 h 117"/>
              <a:gd name="T12" fmla="*/ 1971 w 58"/>
              <a:gd name="T13" fmla="*/ 25902 h 117"/>
              <a:gd name="T14" fmla="*/ 328 w 58"/>
              <a:gd name="T15" fmla="*/ 22469 h 117"/>
              <a:gd name="T16" fmla="*/ 0 w 58"/>
              <a:gd name="T17" fmla="*/ 18100 h 117"/>
              <a:gd name="T18" fmla="*/ 328 w 58"/>
              <a:gd name="T19" fmla="*/ 14043 h 117"/>
              <a:gd name="T20" fmla="*/ 1971 w 58"/>
              <a:gd name="T21" fmla="*/ 10298 h 117"/>
              <a:gd name="T22" fmla="*/ 4270 w 58"/>
              <a:gd name="T23" fmla="*/ 6553 h 117"/>
              <a:gd name="T24" fmla="*/ 6897 w 58"/>
              <a:gd name="T25" fmla="*/ 4057 h 117"/>
              <a:gd name="T26" fmla="*/ 10839 w 58"/>
              <a:gd name="T27" fmla="*/ 1872 h 117"/>
              <a:gd name="T28" fmla="*/ 14780 w 58"/>
              <a:gd name="T29" fmla="*/ 312 h 117"/>
              <a:gd name="T30" fmla="*/ 19050 w 58"/>
              <a:gd name="T31" fmla="*/ 0 h 117"/>
              <a:gd name="T32" fmla="*/ 19050 w 58"/>
              <a:gd name="T33" fmla="*/ 18100 h 1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8" h="117">
                <a:moveTo>
                  <a:pt x="58" y="58"/>
                </a:moveTo>
                <a:lnTo>
                  <a:pt x="58" y="117"/>
                </a:lnTo>
                <a:lnTo>
                  <a:pt x="45" y="116"/>
                </a:lnTo>
                <a:lnTo>
                  <a:pt x="33" y="111"/>
                </a:lnTo>
                <a:lnTo>
                  <a:pt x="21" y="104"/>
                </a:lnTo>
                <a:lnTo>
                  <a:pt x="13" y="95"/>
                </a:lnTo>
                <a:lnTo>
                  <a:pt x="6" y="83"/>
                </a:lnTo>
                <a:lnTo>
                  <a:pt x="1" y="72"/>
                </a:lnTo>
                <a:lnTo>
                  <a:pt x="0" y="58"/>
                </a:lnTo>
                <a:lnTo>
                  <a:pt x="1" y="45"/>
                </a:lnTo>
                <a:lnTo>
                  <a:pt x="6" y="33"/>
                </a:lnTo>
                <a:lnTo>
                  <a:pt x="13" y="21"/>
                </a:lnTo>
                <a:lnTo>
                  <a:pt x="21" y="13"/>
                </a:lnTo>
                <a:lnTo>
                  <a:pt x="33" y="6"/>
                </a:lnTo>
                <a:lnTo>
                  <a:pt x="45" y="1"/>
                </a:lnTo>
                <a:lnTo>
                  <a:pt x="58" y="0"/>
                </a:lnTo>
                <a:lnTo>
                  <a:pt x="58" y="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50" name="Freeform 3373">
            <a:extLst>
              <a:ext uri="{FF2B5EF4-FFF2-40B4-BE49-F238E27FC236}">
                <a16:creationId xmlns:a16="http://schemas.microsoft.com/office/drawing/2014/main" id="{F6E773E3-160D-A944-8F7A-9EEB279A2D47}"/>
              </a:ext>
            </a:extLst>
          </p:cNvPr>
          <p:cNvSpPr>
            <a:spLocks/>
          </p:cNvSpPr>
          <p:nvPr/>
        </p:nvSpPr>
        <p:spPr bwMode="auto">
          <a:xfrm>
            <a:off x="8259185" y="2116138"/>
            <a:ext cx="19050" cy="36512"/>
          </a:xfrm>
          <a:custGeom>
            <a:avLst/>
            <a:gdLst>
              <a:gd name="T0" fmla="*/ 19050 w 58"/>
              <a:gd name="T1" fmla="*/ 36512 h 117"/>
              <a:gd name="T2" fmla="*/ 14780 w 58"/>
              <a:gd name="T3" fmla="*/ 36200 h 117"/>
              <a:gd name="T4" fmla="*/ 10839 w 58"/>
              <a:gd name="T5" fmla="*/ 34640 h 117"/>
              <a:gd name="T6" fmla="*/ 6897 w 58"/>
              <a:gd name="T7" fmla="*/ 32455 h 117"/>
              <a:gd name="T8" fmla="*/ 4270 w 58"/>
              <a:gd name="T9" fmla="*/ 29646 h 117"/>
              <a:gd name="T10" fmla="*/ 1971 w 58"/>
              <a:gd name="T11" fmla="*/ 25902 h 117"/>
              <a:gd name="T12" fmla="*/ 328 w 58"/>
              <a:gd name="T13" fmla="*/ 22469 h 117"/>
              <a:gd name="T14" fmla="*/ 0 w 58"/>
              <a:gd name="T15" fmla="*/ 18100 h 117"/>
              <a:gd name="T16" fmla="*/ 328 w 58"/>
              <a:gd name="T17" fmla="*/ 14043 h 117"/>
              <a:gd name="T18" fmla="*/ 1971 w 58"/>
              <a:gd name="T19" fmla="*/ 10298 h 117"/>
              <a:gd name="T20" fmla="*/ 4270 w 58"/>
              <a:gd name="T21" fmla="*/ 6553 h 117"/>
              <a:gd name="T22" fmla="*/ 6897 w 58"/>
              <a:gd name="T23" fmla="*/ 4057 h 117"/>
              <a:gd name="T24" fmla="*/ 10839 w 58"/>
              <a:gd name="T25" fmla="*/ 1872 h 117"/>
              <a:gd name="T26" fmla="*/ 14780 w 58"/>
              <a:gd name="T27" fmla="*/ 312 h 117"/>
              <a:gd name="T28" fmla="*/ 19050 w 58"/>
              <a:gd name="T29" fmla="*/ 0 h 1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8" h="117">
                <a:moveTo>
                  <a:pt x="58" y="117"/>
                </a:moveTo>
                <a:lnTo>
                  <a:pt x="45" y="116"/>
                </a:lnTo>
                <a:lnTo>
                  <a:pt x="33" y="111"/>
                </a:lnTo>
                <a:lnTo>
                  <a:pt x="21" y="104"/>
                </a:lnTo>
                <a:lnTo>
                  <a:pt x="13" y="95"/>
                </a:lnTo>
                <a:lnTo>
                  <a:pt x="6" y="83"/>
                </a:lnTo>
                <a:lnTo>
                  <a:pt x="1" y="72"/>
                </a:lnTo>
                <a:lnTo>
                  <a:pt x="0" y="58"/>
                </a:lnTo>
                <a:lnTo>
                  <a:pt x="1" y="45"/>
                </a:lnTo>
                <a:lnTo>
                  <a:pt x="6" y="33"/>
                </a:lnTo>
                <a:lnTo>
                  <a:pt x="13" y="21"/>
                </a:lnTo>
                <a:lnTo>
                  <a:pt x="21" y="13"/>
                </a:lnTo>
                <a:lnTo>
                  <a:pt x="33" y="6"/>
                </a:lnTo>
                <a:lnTo>
                  <a:pt x="45" y="1"/>
                </a:lnTo>
                <a:lnTo>
                  <a:pt x="58" y="0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HU"/>
          </a:p>
        </p:txBody>
      </p:sp>
      <p:sp>
        <p:nvSpPr>
          <p:cNvPr id="151" name="Freeform 3374">
            <a:extLst>
              <a:ext uri="{FF2B5EF4-FFF2-40B4-BE49-F238E27FC236}">
                <a16:creationId xmlns:a16="http://schemas.microsoft.com/office/drawing/2014/main" id="{02280ED1-FC0D-5345-83CC-BB5A14680959}"/>
              </a:ext>
            </a:extLst>
          </p:cNvPr>
          <p:cNvSpPr>
            <a:spLocks/>
          </p:cNvSpPr>
          <p:nvPr/>
        </p:nvSpPr>
        <p:spPr bwMode="auto">
          <a:xfrm>
            <a:off x="8278235" y="2116138"/>
            <a:ext cx="3043237" cy="36512"/>
          </a:xfrm>
          <a:custGeom>
            <a:avLst/>
            <a:gdLst>
              <a:gd name="T0" fmla="*/ 0 w 9587"/>
              <a:gd name="T1" fmla="*/ 0 h 117"/>
              <a:gd name="T2" fmla="*/ 0 w 9587"/>
              <a:gd name="T3" fmla="*/ 18100 h 117"/>
              <a:gd name="T4" fmla="*/ 0 w 9587"/>
              <a:gd name="T5" fmla="*/ 36512 h 117"/>
              <a:gd name="T6" fmla="*/ 3043237 w 9587"/>
              <a:gd name="T7" fmla="*/ 36512 h 117"/>
              <a:gd name="T8" fmla="*/ 3043237 w 9587"/>
              <a:gd name="T9" fmla="*/ 18100 h 117"/>
              <a:gd name="T10" fmla="*/ 3043237 w 9587"/>
              <a:gd name="T11" fmla="*/ 0 h 117"/>
              <a:gd name="T12" fmla="*/ 0 w 9587"/>
              <a:gd name="T13" fmla="*/ 0 h 1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587" h="117">
                <a:moveTo>
                  <a:pt x="0" y="0"/>
                </a:moveTo>
                <a:lnTo>
                  <a:pt x="0" y="58"/>
                </a:lnTo>
                <a:lnTo>
                  <a:pt x="0" y="117"/>
                </a:lnTo>
                <a:lnTo>
                  <a:pt x="9587" y="117"/>
                </a:lnTo>
                <a:lnTo>
                  <a:pt x="9587" y="58"/>
                </a:lnTo>
                <a:lnTo>
                  <a:pt x="958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52" name="Freeform 3375">
            <a:extLst>
              <a:ext uri="{FF2B5EF4-FFF2-40B4-BE49-F238E27FC236}">
                <a16:creationId xmlns:a16="http://schemas.microsoft.com/office/drawing/2014/main" id="{40CE0F35-3736-684B-83E5-5D795FD3AC22}"/>
              </a:ext>
            </a:extLst>
          </p:cNvPr>
          <p:cNvSpPr>
            <a:spLocks/>
          </p:cNvSpPr>
          <p:nvPr/>
        </p:nvSpPr>
        <p:spPr bwMode="auto">
          <a:xfrm>
            <a:off x="8278235" y="2116138"/>
            <a:ext cx="3043237" cy="36512"/>
          </a:xfrm>
          <a:custGeom>
            <a:avLst/>
            <a:gdLst>
              <a:gd name="T0" fmla="*/ 0 w 9587"/>
              <a:gd name="T1" fmla="*/ 0 h 117"/>
              <a:gd name="T2" fmla="*/ 0 w 9587"/>
              <a:gd name="T3" fmla="*/ 18100 h 117"/>
              <a:gd name="T4" fmla="*/ 0 w 9587"/>
              <a:gd name="T5" fmla="*/ 36512 h 117"/>
              <a:gd name="T6" fmla="*/ 3043237 w 9587"/>
              <a:gd name="T7" fmla="*/ 36512 h 117"/>
              <a:gd name="T8" fmla="*/ 3043237 w 9587"/>
              <a:gd name="T9" fmla="*/ 18100 h 117"/>
              <a:gd name="T10" fmla="*/ 3043237 w 9587"/>
              <a:gd name="T11" fmla="*/ 0 h 117"/>
              <a:gd name="T12" fmla="*/ 0 w 9587"/>
              <a:gd name="T13" fmla="*/ 0 h 1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587" h="117">
                <a:moveTo>
                  <a:pt x="0" y="0"/>
                </a:moveTo>
                <a:lnTo>
                  <a:pt x="0" y="58"/>
                </a:lnTo>
                <a:lnTo>
                  <a:pt x="0" y="117"/>
                </a:lnTo>
                <a:lnTo>
                  <a:pt x="9587" y="117"/>
                </a:lnTo>
                <a:lnTo>
                  <a:pt x="9587" y="58"/>
                </a:lnTo>
                <a:lnTo>
                  <a:pt x="958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HU"/>
          </a:p>
        </p:txBody>
      </p:sp>
      <p:sp>
        <p:nvSpPr>
          <p:cNvPr id="153" name="Freeform 3376">
            <a:extLst>
              <a:ext uri="{FF2B5EF4-FFF2-40B4-BE49-F238E27FC236}">
                <a16:creationId xmlns:a16="http://schemas.microsoft.com/office/drawing/2014/main" id="{A0CE34C0-7ED0-9941-933F-F3A24A790BDD}"/>
              </a:ext>
            </a:extLst>
          </p:cNvPr>
          <p:cNvSpPr>
            <a:spLocks/>
          </p:cNvSpPr>
          <p:nvPr/>
        </p:nvSpPr>
        <p:spPr bwMode="auto">
          <a:xfrm>
            <a:off x="11321472" y="2116138"/>
            <a:ext cx="19050" cy="36512"/>
          </a:xfrm>
          <a:custGeom>
            <a:avLst/>
            <a:gdLst>
              <a:gd name="T0" fmla="*/ 0 w 59"/>
              <a:gd name="T1" fmla="*/ 18100 h 117"/>
              <a:gd name="T2" fmla="*/ 0 w 59"/>
              <a:gd name="T3" fmla="*/ 0 h 117"/>
              <a:gd name="T4" fmla="*/ 4520 w 59"/>
              <a:gd name="T5" fmla="*/ 312 h 117"/>
              <a:gd name="T6" fmla="*/ 8395 w 59"/>
              <a:gd name="T7" fmla="*/ 1872 h 117"/>
              <a:gd name="T8" fmla="*/ 12269 w 59"/>
              <a:gd name="T9" fmla="*/ 4057 h 117"/>
              <a:gd name="T10" fmla="*/ 14853 w 59"/>
              <a:gd name="T11" fmla="*/ 6553 h 117"/>
              <a:gd name="T12" fmla="*/ 17113 w 59"/>
              <a:gd name="T13" fmla="*/ 10298 h 117"/>
              <a:gd name="T14" fmla="*/ 18727 w 59"/>
              <a:gd name="T15" fmla="*/ 14043 h 117"/>
              <a:gd name="T16" fmla="*/ 19050 w 59"/>
              <a:gd name="T17" fmla="*/ 18100 h 117"/>
              <a:gd name="T18" fmla="*/ 18727 w 59"/>
              <a:gd name="T19" fmla="*/ 22469 h 117"/>
              <a:gd name="T20" fmla="*/ 17113 w 59"/>
              <a:gd name="T21" fmla="*/ 25902 h 117"/>
              <a:gd name="T22" fmla="*/ 14853 w 59"/>
              <a:gd name="T23" fmla="*/ 29646 h 117"/>
              <a:gd name="T24" fmla="*/ 12269 w 59"/>
              <a:gd name="T25" fmla="*/ 32455 h 117"/>
              <a:gd name="T26" fmla="*/ 8395 w 59"/>
              <a:gd name="T27" fmla="*/ 34640 h 117"/>
              <a:gd name="T28" fmla="*/ 4520 w 59"/>
              <a:gd name="T29" fmla="*/ 36200 h 117"/>
              <a:gd name="T30" fmla="*/ 0 w 59"/>
              <a:gd name="T31" fmla="*/ 36512 h 117"/>
              <a:gd name="T32" fmla="*/ 0 w 59"/>
              <a:gd name="T33" fmla="*/ 18100 h 1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9" h="117">
                <a:moveTo>
                  <a:pt x="0" y="58"/>
                </a:moveTo>
                <a:lnTo>
                  <a:pt x="0" y="0"/>
                </a:lnTo>
                <a:lnTo>
                  <a:pt x="14" y="1"/>
                </a:lnTo>
                <a:lnTo>
                  <a:pt x="26" y="6"/>
                </a:lnTo>
                <a:lnTo>
                  <a:pt x="38" y="13"/>
                </a:lnTo>
                <a:lnTo>
                  <a:pt x="46" y="21"/>
                </a:lnTo>
                <a:lnTo>
                  <a:pt x="53" y="33"/>
                </a:lnTo>
                <a:lnTo>
                  <a:pt x="58" y="45"/>
                </a:lnTo>
                <a:lnTo>
                  <a:pt x="59" y="58"/>
                </a:lnTo>
                <a:lnTo>
                  <a:pt x="58" y="72"/>
                </a:lnTo>
                <a:lnTo>
                  <a:pt x="53" y="83"/>
                </a:lnTo>
                <a:lnTo>
                  <a:pt x="46" y="95"/>
                </a:lnTo>
                <a:lnTo>
                  <a:pt x="38" y="104"/>
                </a:lnTo>
                <a:lnTo>
                  <a:pt x="26" y="111"/>
                </a:lnTo>
                <a:lnTo>
                  <a:pt x="14" y="116"/>
                </a:lnTo>
                <a:lnTo>
                  <a:pt x="0" y="117"/>
                </a:lnTo>
                <a:lnTo>
                  <a:pt x="0" y="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54" name="Freeform 3377">
            <a:extLst>
              <a:ext uri="{FF2B5EF4-FFF2-40B4-BE49-F238E27FC236}">
                <a16:creationId xmlns:a16="http://schemas.microsoft.com/office/drawing/2014/main" id="{960041D8-6B0E-1441-9159-13864EDE74C7}"/>
              </a:ext>
            </a:extLst>
          </p:cNvPr>
          <p:cNvSpPr>
            <a:spLocks/>
          </p:cNvSpPr>
          <p:nvPr/>
        </p:nvSpPr>
        <p:spPr bwMode="auto">
          <a:xfrm>
            <a:off x="11321472" y="2116138"/>
            <a:ext cx="19050" cy="36512"/>
          </a:xfrm>
          <a:custGeom>
            <a:avLst/>
            <a:gdLst>
              <a:gd name="T0" fmla="*/ 0 w 59"/>
              <a:gd name="T1" fmla="*/ 0 h 117"/>
              <a:gd name="T2" fmla="*/ 4520 w 59"/>
              <a:gd name="T3" fmla="*/ 312 h 117"/>
              <a:gd name="T4" fmla="*/ 8395 w 59"/>
              <a:gd name="T5" fmla="*/ 1872 h 117"/>
              <a:gd name="T6" fmla="*/ 12269 w 59"/>
              <a:gd name="T7" fmla="*/ 4057 h 117"/>
              <a:gd name="T8" fmla="*/ 14853 w 59"/>
              <a:gd name="T9" fmla="*/ 6553 h 117"/>
              <a:gd name="T10" fmla="*/ 17113 w 59"/>
              <a:gd name="T11" fmla="*/ 10298 h 117"/>
              <a:gd name="T12" fmla="*/ 18727 w 59"/>
              <a:gd name="T13" fmla="*/ 14043 h 117"/>
              <a:gd name="T14" fmla="*/ 19050 w 59"/>
              <a:gd name="T15" fmla="*/ 18100 h 117"/>
              <a:gd name="T16" fmla="*/ 18727 w 59"/>
              <a:gd name="T17" fmla="*/ 22469 h 117"/>
              <a:gd name="T18" fmla="*/ 17113 w 59"/>
              <a:gd name="T19" fmla="*/ 25902 h 117"/>
              <a:gd name="T20" fmla="*/ 14853 w 59"/>
              <a:gd name="T21" fmla="*/ 29646 h 117"/>
              <a:gd name="T22" fmla="*/ 12269 w 59"/>
              <a:gd name="T23" fmla="*/ 32455 h 117"/>
              <a:gd name="T24" fmla="*/ 8395 w 59"/>
              <a:gd name="T25" fmla="*/ 34640 h 117"/>
              <a:gd name="T26" fmla="*/ 4520 w 59"/>
              <a:gd name="T27" fmla="*/ 36200 h 117"/>
              <a:gd name="T28" fmla="*/ 0 w 59"/>
              <a:gd name="T29" fmla="*/ 36512 h 1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9" h="117">
                <a:moveTo>
                  <a:pt x="0" y="0"/>
                </a:moveTo>
                <a:lnTo>
                  <a:pt x="14" y="1"/>
                </a:lnTo>
                <a:lnTo>
                  <a:pt x="26" y="6"/>
                </a:lnTo>
                <a:lnTo>
                  <a:pt x="38" y="13"/>
                </a:lnTo>
                <a:lnTo>
                  <a:pt x="46" y="21"/>
                </a:lnTo>
                <a:lnTo>
                  <a:pt x="53" y="33"/>
                </a:lnTo>
                <a:lnTo>
                  <a:pt x="58" y="45"/>
                </a:lnTo>
                <a:lnTo>
                  <a:pt x="59" y="58"/>
                </a:lnTo>
                <a:lnTo>
                  <a:pt x="58" y="72"/>
                </a:lnTo>
                <a:lnTo>
                  <a:pt x="53" y="83"/>
                </a:lnTo>
                <a:lnTo>
                  <a:pt x="46" y="95"/>
                </a:lnTo>
                <a:lnTo>
                  <a:pt x="38" y="104"/>
                </a:lnTo>
                <a:lnTo>
                  <a:pt x="26" y="111"/>
                </a:lnTo>
                <a:lnTo>
                  <a:pt x="14" y="116"/>
                </a:lnTo>
                <a:lnTo>
                  <a:pt x="0" y="117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HU"/>
          </a:p>
        </p:txBody>
      </p:sp>
      <p:sp>
        <p:nvSpPr>
          <p:cNvPr id="155" name="Freeform 3378">
            <a:extLst>
              <a:ext uri="{FF2B5EF4-FFF2-40B4-BE49-F238E27FC236}">
                <a16:creationId xmlns:a16="http://schemas.microsoft.com/office/drawing/2014/main" id="{8C93EBE1-7B24-C249-9A05-08361A920C8B}"/>
              </a:ext>
            </a:extLst>
          </p:cNvPr>
          <p:cNvSpPr>
            <a:spLocks/>
          </p:cNvSpPr>
          <p:nvPr/>
        </p:nvSpPr>
        <p:spPr bwMode="auto">
          <a:xfrm>
            <a:off x="8259185" y="2270125"/>
            <a:ext cx="19050" cy="36513"/>
          </a:xfrm>
          <a:custGeom>
            <a:avLst/>
            <a:gdLst>
              <a:gd name="T0" fmla="*/ 19050 w 58"/>
              <a:gd name="T1" fmla="*/ 18100 h 117"/>
              <a:gd name="T2" fmla="*/ 19050 w 58"/>
              <a:gd name="T3" fmla="*/ 36513 h 117"/>
              <a:gd name="T4" fmla="*/ 14780 w 58"/>
              <a:gd name="T5" fmla="*/ 36201 h 117"/>
              <a:gd name="T6" fmla="*/ 10839 w 58"/>
              <a:gd name="T7" fmla="*/ 34641 h 117"/>
              <a:gd name="T8" fmla="*/ 6897 w 58"/>
              <a:gd name="T9" fmla="*/ 32456 h 117"/>
              <a:gd name="T10" fmla="*/ 4270 w 58"/>
              <a:gd name="T11" fmla="*/ 29647 h 117"/>
              <a:gd name="T12" fmla="*/ 1971 w 58"/>
              <a:gd name="T13" fmla="*/ 25902 h 117"/>
              <a:gd name="T14" fmla="*/ 328 w 58"/>
              <a:gd name="T15" fmla="*/ 22157 h 117"/>
              <a:gd name="T16" fmla="*/ 0 w 58"/>
              <a:gd name="T17" fmla="*/ 18100 h 117"/>
              <a:gd name="T18" fmla="*/ 328 w 58"/>
              <a:gd name="T19" fmla="*/ 14043 h 117"/>
              <a:gd name="T20" fmla="*/ 1971 w 58"/>
              <a:gd name="T21" fmla="*/ 10299 h 117"/>
              <a:gd name="T22" fmla="*/ 4270 w 58"/>
              <a:gd name="T23" fmla="*/ 6554 h 117"/>
              <a:gd name="T24" fmla="*/ 6897 w 58"/>
              <a:gd name="T25" fmla="*/ 4057 h 117"/>
              <a:gd name="T26" fmla="*/ 10839 w 58"/>
              <a:gd name="T27" fmla="*/ 1872 h 117"/>
              <a:gd name="T28" fmla="*/ 14780 w 58"/>
              <a:gd name="T29" fmla="*/ 312 h 117"/>
              <a:gd name="T30" fmla="*/ 19050 w 58"/>
              <a:gd name="T31" fmla="*/ 0 h 117"/>
              <a:gd name="T32" fmla="*/ 19050 w 58"/>
              <a:gd name="T33" fmla="*/ 18100 h 1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8" h="117">
                <a:moveTo>
                  <a:pt x="58" y="58"/>
                </a:moveTo>
                <a:lnTo>
                  <a:pt x="58" y="117"/>
                </a:lnTo>
                <a:lnTo>
                  <a:pt x="45" y="116"/>
                </a:lnTo>
                <a:lnTo>
                  <a:pt x="33" y="111"/>
                </a:lnTo>
                <a:lnTo>
                  <a:pt x="21" y="104"/>
                </a:lnTo>
                <a:lnTo>
                  <a:pt x="13" y="95"/>
                </a:lnTo>
                <a:lnTo>
                  <a:pt x="6" y="83"/>
                </a:lnTo>
                <a:lnTo>
                  <a:pt x="1" y="71"/>
                </a:lnTo>
                <a:lnTo>
                  <a:pt x="0" y="58"/>
                </a:lnTo>
                <a:lnTo>
                  <a:pt x="1" y="45"/>
                </a:lnTo>
                <a:lnTo>
                  <a:pt x="6" y="33"/>
                </a:lnTo>
                <a:lnTo>
                  <a:pt x="13" y="21"/>
                </a:lnTo>
                <a:lnTo>
                  <a:pt x="21" y="13"/>
                </a:lnTo>
                <a:lnTo>
                  <a:pt x="33" y="6"/>
                </a:lnTo>
                <a:lnTo>
                  <a:pt x="45" y="1"/>
                </a:lnTo>
                <a:lnTo>
                  <a:pt x="58" y="0"/>
                </a:lnTo>
                <a:lnTo>
                  <a:pt x="58" y="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56" name="Freeform 3379">
            <a:extLst>
              <a:ext uri="{FF2B5EF4-FFF2-40B4-BE49-F238E27FC236}">
                <a16:creationId xmlns:a16="http://schemas.microsoft.com/office/drawing/2014/main" id="{FED74546-4977-A149-B6F1-885534814C70}"/>
              </a:ext>
            </a:extLst>
          </p:cNvPr>
          <p:cNvSpPr>
            <a:spLocks/>
          </p:cNvSpPr>
          <p:nvPr/>
        </p:nvSpPr>
        <p:spPr bwMode="auto">
          <a:xfrm>
            <a:off x="8259185" y="2270125"/>
            <a:ext cx="19050" cy="36513"/>
          </a:xfrm>
          <a:custGeom>
            <a:avLst/>
            <a:gdLst>
              <a:gd name="T0" fmla="*/ 19050 w 58"/>
              <a:gd name="T1" fmla="*/ 36513 h 117"/>
              <a:gd name="T2" fmla="*/ 14780 w 58"/>
              <a:gd name="T3" fmla="*/ 36201 h 117"/>
              <a:gd name="T4" fmla="*/ 10839 w 58"/>
              <a:gd name="T5" fmla="*/ 34641 h 117"/>
              <a:gd name="T6" fmla="*/ 6897 w 58"/>
              <a:gd name="T7" fmla="*/ 32456 h 117"/>
              <a:gd name="T8" fmla="*/ 4270 w 58"/>
              <a:gd name="T9" fmla="*/ 29647 h 117"/>
              <a:gd name="T10" fmla="*/ 1971 w 58"/>
              <a:gd name="T11" fmla="*/ 25902 h 117"/>
              <a:gd name="T12" fmla="*/ 328 w 58"/>
              <a:gd name="T13" fmla="*/ 22157 h 117"/>
              <a:gd name="T14" fmla="*/ 0 w 58"/>
              <a:gd name="T15" fmla="*/ 18100 h 117"/>
              <a:gd name="T16" fmla="*/ 328 w 58"/>
              <a:gd name="T17" fmla="*/ 14043 h 117"/>
              <a:gd name="T18" fmla="*/ 1971 w 58"/>
              <a:gd name="T19" fmla="*/ 10299 h 117"/>
              <a:gd name="T20" fmla="*/ 4270 w 58"/>
              <a:gd name="T21" fmla="*/ 6554 h 117"/>
              <a:gd name="T22" fmla="*/ 6897 w 58"/>
              <a:gd name="T23" fmla="*/ 4057 h 117"/>
              <a:gd name="T24" fmla="*/ 10839 w 58"/>
              <a:gd name="T25" fmla="*/ 1872 h 117"/>
              <a:gd name="T26" fmla="*/ 14780 w 58"/>
              <a:gd name="T27" fmla="*/ 312 h 117"/>
              <a:gd name="T28" fmla="*/ 19050 w 58"/>
              <a:gd name="T29" fmla="*/ 0 h 1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8" h="117">
                <a:moveTo>
                  <a:pt x="58" y="117"/>
                </a:moveTo>
                <a:lnTo>
                  <a:pt x="45" y="116"/>
                </a:lnTo>
                <a:lnTo>
                  <a:pt x="33" y="111"/>
                </a:lnTo>
                <a:lnTo>
                  <a:pt x="21" y="104"/>
                </a:lnTo>
                <a:lnTo>
                  <a:pt x="13" y="95"/>
                </a:lnTo>
                <a:lnTo>
                  <a:pt x="6" y="83"/>
                </a:lnTo>
                <a:lnTo>
                  <a:pt x="1" y="71"/>
                </a:lnTo>
                <a:lnTo>
                  <a:pt x="0" y="58"/>
                </a:lnTo>
                <a:lnTo>
                  <a:pt x="1" y="45"/>
                </a:lnTo>
                <a:lnTo>
                  <a:pt x="6" y="33"/>
                </a:lnTo>
                <a:lnTo>
                  <a:pt x="13" y="21"/>
                </a:lnTo>
                <a:lnTo>
                  <a:pt x="21" y="13"/>
                </a:lnTo>
                <a:lnTo>
                  <a:pt x="33" y="6"/>
                </a:lnTo>
                <a:lnTo>
                  <a:pt x="45" y="1"/>
                </a:lnTo>
                <a:lnTo>
                  <a:pt x="58" y="0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HU"/>
          </a:p>
        </p:txBody>
      </p:sp>
      <p:sp>
        <p:nvSpPr>
          <p:cNvPr id="157" name="Freeform 3380">
            <a:extLst>
              <a:ext uri="{FF2B5EF4-FFF2-40B4-BE49-F238E27FC236}">
                <a16:creationId xmlns:a16="http://schemas.microsoft.com/office/drawing/2014/main" id="{9B0DA175-B40E-CC45-AEA6-5B520829A28B}"/>
              </a:ext>
            </a:extLst>
          </p:cNvPr>
          <p:cNvSpPr>
            <a:spLocks/>
          </p:cNvSpPr>
          <p:nvPr/>
        </p:nvSpPr>
        <p:spPr bwMode="auto">
          <a:xfrm>
            <a:off x="8278235" y="2270125"/>
            <a:ext cx="3043237" cy="36513"/>
          </a:xfrm>
          <a:custGeom>
            <a:avLst/>
            <a:gdLst>
              <a:gd name="T0" fmla="*/ 0 w 9587"/>
              <a:gd name="T1" fmla="*/ 0 h 117"/>
              <a:gd name="T2" fmla="*/ 0 w 9587"/>
              <a:gd name="T3" fmla="*/ 18100 h 117"/>
              <a:gd name="T4" fmla="*/ 0 w 9587"/>
              <a:gd name="T5" fmla="*/ 36513 h 117"/>
              <a:gd name="T6" fmla="*/ 3043237 w 9587"/>
              <a:gd name="T7" fmla="*/ 36513 h 117"/>
              <a:gd name="T8" fmla="*/ 3043237 w 9587"/>
              <a:gd name="T9" fmla="*/ 18100 h 117"/>
              <a:gd name="T10" fmla="*/ 3043237 w 9587"/>
              <a:gd name="T11" fmla="*/ 0 h 117"/>
              <a:gd name="T12" fmla="*/ 0 w 9587"/>
              <a:gd name="T13" fmla="*/ 0 h 1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587" h="117">
                <a:moveTo>
                  <a:pt x="0" y="0"/>
                </a:moveTo>
                <a:lnTo>
                  <a:pt x="0" y="58"/>
                </a:lnTo>
                <a:lnTo>
                  <a:pt x="0" y="117"/>
                </a:lnTo>
                <a:lnTo>
                  <a:pt x="9587" y="117"/>
                </a:lnTo>
                <a:lnTo>
                  <a:pt x="9587" y="58"/>
                </a:lnTo>
                <a:lnTo>
                  <a:pt x="958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58" name="Freeform 3381">
            <a:extLst>
              <a:ext uri="{FF2B5EF4-FFF2-40B4-BE49-F238E27FC236}">
                <a16:creationId xmlns:a16="http://schemas.microsoft.com/office/drawing/2014/main" id="{A103980E-3F1F-5740-94D3-3B079F3377AD}"/>
              </a:ext>
            </a:extLst>
          </p:cNvPr>
          <p:cNvSpPr>
            <a:spLocks/>
          </p:cNvSpPr>
          <p:nvPr/>
        </p:nvSpPr>
        <p:spPr bwMode="auto">
          <a:xfrm>
            <a:off x="8278235" y="2270125"/>
            <a:ext cx="3043237" cy="36513"/>
          </a:xfrm>
          <a:custGeom>
            <a:avLst/>
            <a:gdLst>
              <a:gd name="T0" fmla="*/ 0 w 9587"/>
              <a:gd name="T1" fmla="*/ 0 h 117"/>
              <a:gd name="T2" fmla="*/ 0 w 9587"/>
              <a:gd name="T3" fmla="*/ 18100 h 117"/>
              <a:gd name="T4" fmla="*/ 0 w 9587"/>
              <a:gd name="T5" fmla="*/ 36513 h 117"/>
              <a:gd name="T6" fmla="*/ 3043237 w 9587"/>
              <a:gd name="T7" fmla="*/ 36513 h 117"/>
              <a:gd name="T8" fmla="*/ 3043237 w 9587"/>
              <a:gd name="T9" fmla="*/ 18100 h 117"/>
              <a:gd name="T10" fmla="*/ 3043237 w 9587"/>
              <a:gd name="T11" fmla="*/ 0 h 117"/>
              <a:gd name="T12" fmla="*/ 0 w 9587"/>
              <a:gd name="T13" fmla="*/ 0 h 1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587" h="117">
                <a:moveTo>
                  <a:pt x="0" y="0"/>
                </a:moveTo>
                <a:lnTo>
                  <a:pt x="0" y="58"/>
                </a:lnTo>
                <a:lnTo>
                  <a:pt x="0" y="117"/>
                </a:lnTo>
                <a:lnTo>
                  <a:pt x="9587" y="117"/>
                </a:lnTo>
                <a:lnTo>
                  <a:pt x="9587" y="58"/>
                </a:lnTo>
                <a:lnTo>
                  <a:pt x="958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HU"/>
          </a:p>
        </p:txBody>
      </p:sp>
      <p:sp>
        <p:nvSpPr>
          <p:cNvPr id="159" name="Freeform 3382">
            <a:extLst>
              <a:ext uri="{FF2B5EF4-FFF2-40B4-BE49-F238E27FC236}">
                <a16:creationId xmlns:a16="http://schemas.microsoft.com/office/drawing/2014/main" id="{D258ED93-363C-B945-A34B-D9526A9DF8A0}"/>
              </a:ext>
            </a:extLst>
          </p:cNvPr>
          <p:cNvSpPr>
            <a:spLocks/>
          </p:cNvSpPr>
          <p:nvPr/>
        </p:nvSpPr>
        <p:spPr bwMode="auto">
          <a:xfrm>
            <a:off x="11321472" y="2270125"/>
            <a:ext cx="19050" cy="36513"/>
          </a:xfrm>
          <a:custGeom>
            <a:avLst/>
            <a:gdLst>
              <a:gd name="T0" fmla="*/ 0 w 59"/>
              <a:gd name="T1" fmla="*/ 18100 h 117"/>
              <a:gd name="T2" fmla="*/ 0 w 59"/>
              <a:gd name="T3" fmla="*/ 0 h 117"/>
              <a:gd name="T4" fmla="*/ 4520 w 59"/>
              <a:gd name="T5" fmla="*/ 312 h 117"/>
              <a:gd name="T6" fmla="*/ 8395 w 59"/>
              <a:gd name="T7" fmla="*/ 1872 h 117"/>
              <a:gd name="T8" fmla="*/ 12269 w 59"/>
              <a:gd name="T9" fmla="*/ 4057 h 117"/>
              <a:gd name="T10" fmla="*/ 14853 w 59"/>
              <a:gd name="T11" fmla="*/ 6554 h 117"/>
              <a:gd name="T12" fmla="*/ 17113 w 59"/>
              <a:gd name="T13" fmla="*/ 10299 h 117"/>
              <a:gd name="T14" fmla="*/ 18727 w 59"/>
              <a:gd name="T15" fmla="*/ 14043 h 117"/>
              <a:gd name="T16" fmla="*/ 19050 w 59"/>
              <a:gd name="T17" fmla="*/ 18100 h 117"/>
              <a:gd name="T18" fmla="*/ 18727 w 59"/>
              <a:gd name="T19" fmla="*/ 22157 h 117"/>
              <a:gd name="T20" fmla="*/ 17113 w 59"/>
              <a:gd name="T21" fmla="*/ 25902 h 117"/>
              <a:gd name="T22" fmla="*/ 14853 w 59"/>
              <a:gd name="T23" fmla="*/ 29647 h 117"/>
              <a:gd name="T24" fmla="*/ 12269 w 59"/>
              <a:gd name="T25" fmla="*/ 32456 h 117"/>
              <a:gd name="T26" fmla="*/ 8395 w 59"/>
              <a:gd name="T27" fmla="*/ 34641 h 117"/>
              <a:gd name="T28" fmla="*/ 4520 w 59"/>
              <a:gd name="T29" fmla="*/ 36201 h 117"/>
              <a:gd name="T30" fmla="*/ 0 w 59"/>
              <a:gd name="T31" fmla="*/ 36513 h 117"/>
              <a:gd name="T32" fmla="*/ 0 w 59"/>
              <a:gd name="T33" fmla="*/ 18100 h 1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9" h="117">
                <a:moveTo>
                  <a:pt x="0" y="58"/>
                </a:moveTo>
                <a:lnTo>
                  <a:pt x="0" y="0"/>
                </a:lnTo>
                <a:lnTo>
                  <a:pt x="14" y="1"/>
                </a:lnTo>
                <a:lnTo>
                  <a:pt x="26" y="6"/>
                </a:lnTo>
                <a:lnTo>
                  <a:pt x="38" y="13"/>
                </a:lnTo>
                <a:lnTo>
                  <a:pt x="46" y="21"/>
                </a:lnTo>
                <a:lnTo>
                  <a:pt x="53" y="33"/>
                </a:lnTo>
                <a:lnTo>
                  <a:pt x="58" y="45"/>
                </a:lnTo>
                <a:lnTo>
                  <a:pt x="59" y="58"/>
                </a:lnTo>
                <a:lnTo>
                  <a:pt x="58" y="71"/>
                </a:lnTo>
                <a:lnTo>
                  <a:pt x="53" y="83"/>
                </a:lnTo>
                <a:lnTo>
                  <a:pt x="46" y="95"/>
                </a:lnTo>
                <a:lnTo>
                  <a:pt x="38" y="104"/>
                </a:lnTo>
                <a:lnTo>
                  <a:pt x="26" y="111"/>
                </a:lnTo>
                <a:lnTo>
                  <a:pt x="14" y="116"/>
                </a:lnTo>
                <a:lnTo>
                  <a:pt x="0" y="117"/>
                </a:lnTo>
                <a:lnTo>
                  <a:pt x="0" y="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60" name="Freeform 3383">
            <a:extLst>
              <a:ext uri="{FF2B5EF4-FFF2-40B4-BE49-F238E27FC236}">
                <a16:creationId xmlns:a16="http://schemas.microsoft.com/office/drawing/2014/main" id="{0EC882F3-3213-744F-8EE2-AB91CCCAFC82}"/>
              </a:ext>
            </a:extLst>
          </p:cNvPr>
          <p:cNvSpPr>
            <a:spLocks/>
          </p:cNvSpPr>
          <p:nvPr/>
        </p:nvSpPr>
        <p:spPr bwMode="auto">
          <a:xfrm>
            <a:off x="11321472" y="2270125"/>
            <a:ext cx="19050" cy="36513"/>
          </a:xfrm>
          <a:custGeom>
            <a:avLst/>
            <a:gdLst>
              <a:gd name="T0" fmla="*/ 0 w 59"/>
              <a:gd name="T1" fmla="*/ 0 h 117"/>
              <a:gd name="T2" fmla="*/ 4520 w 59"/>
              <a:gd name="T3" fmla="*/ 312 h 117"/>
              <a:gd name="T4" fmla="*/ 8395 w 59"/>
              <a:gd name="T5" fmla="*/ 1872 h 117"/>
              <a:gd name="T6" fmla="*/ 12269 w 59"/>
              <a:gd name="T7" fmla="*/ 4057 h 117"/>
              <a:gd name="T8" fmla="*/ 14853 w 59"/>
              <a:gd name="T9" fmla="*/ 6554 h 117"/>
              <a:gd name="T10" fmla="*/ 17113 w 59"/>
              <a:gd name="T11" fmla="*/ 10299 h 117"/>
              <a:gd name="T12" fmla="*/ 18727 w 59"/>
              <a:gd name="T13" fmla="*/ 14043 h 117"/>
              <a:gd name="T14" fmla="*/ 19050 w 59"/>
              <a:gd name="T15" fmla="*/ 18100 h 117"/>
              <a:gd name="T16" fmla="*/ 18727 w 59"/>
              <a:gd name="T17" fmla="*/ 22157 h 117"/>
              <a:gd name="T18" fmla="*/ 17113 w 59"/>
              <a:gd name="T19" fmla="*/ 25902 h 117"/>
              <a:gd name="T20" fmla="*/ 14853 w 59"/>
              <a:gd name="T21" fmla="*/ 29647 h 117"/>
              <a:gd name="T22" fmla="*/ 12269 w 59"/>
              <a:gd name="T23" fmla="*/ 32456 h 117"/>
              <a:gd name="T24" fmla="*/ 8395 w 59"/>
              <a:gd name="T25" fmla="*/ 34641 h 117"/>
              <a:gd name="T26" fmla="*/ 4520 w 59"/>
              <a:gd name="T27" fmla="*/ 36201 h 117"/>
              <a:gd name="T28" fmla="*/ 0 w 59"/>
              <a:gd name="T29" fmla="*/ 36513 h 1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9" h="117">
                <a:moveTo>
                  <a:pt x="0" y="0"/>
                </a:moveTo>
                <a:lnTo>
                  <a:pt x="14" y="1"/>
                </a:lnTo>
                <a:lnTo>
                  <a:pt x="26" y="6"/>
                </a:lnTo>
                <a:lnTo>
                  <a:pt x="38" y="13"/>
                </a:lnTo>
                <a:lnTo>
                  <a:pt x="46" y="21"/>
                </a:lnTo>
                <a:lnTo>
                  <a:pt x="53" y="33"/>
                </a:lnTo>
                <a:lnTo>
                  <a:pt x="58" y="45"/>
                </a:lnTo>
                <a:lnTo>
                  <a:pt x="59" y="58"/>
                </a:lnTo>
                <a:lnTo>
                  <a:pt x="58" y="71"/>
                </a:lnTo>
                <a:lnTo>
                  <a:pt x="53" y="83"/>
                </a:lnTo>
                <a:lnTo>
                  <a:pt x="46" y="95"/>
                </a:lnTo>
                <a:lnTo>
                  <a:pt x="38" y="104"/>
                </a:lnTo>
                <a:lnTo>
                  <a:pt x="26" y="111"/>
                </a:lnTo>
                <a:lnTo>
                  <a:pt x="14" y="116"/>
                </a:lnTo>
                <a:lnTo>
                  <a:pt x="0" y="117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HU"/>
          </a:p>
        </p:txBody>
      </p:sp>
      <p:sp>
        <p:nvSpPr>
          <p:cNvPr id="161" name="Freeform 3384">
            <a:extLst>
              <a:ext uri="{FF2B5EF4-FFF2-40B4-BE49-F238E27FC236}">
                <a16:creationId xmlns:a16="http://schemas.microsoft.com/office/drawing/2014/main" id="{BF4107E0-D3DA-B142-A3D1-8A020F6E4537}"/>
              </a:ext>
            </a:extLst>
          </p:cNvPr>
          <p:cNvSpPr>
            <a:spLocks/>
          </p:cNvSpPr>
          <p:nvPr/>
        </p:nvSpPr>
        <p:spPr bwMode="auto">
          <a:xfrm>
            <a:off x="8259185" y="2424113"/>
            <a:ext cx="19050" cy="36512"/>
          </a:xfrm>
          <a:custGeom>
            <a:avLst/>
            <a:gdLst>
              <a:gd name="T0" fmla="*/ 19050 w 58"/>
              <a:gd name="T1" fmla="*/ 18256 h 118"/>
              <a:gd name="T2" fmla="*/ 19050 w 58"/>
              <a:gd name="T3" fmla="*/ 36512 h 118"/>
              <a:gd name="T4" fmla="*/ 14780 w 58"/>
              <a:gd name="T5" fmla="*/ 35893 h 118"/>
              <a:gd name="T6" fmla="*/ 10839 w 58"/>
              <a:gd name="T7" fmla="*/ 34655 h 118"/>
              <a:gd name="T8" fmla="*/ 6897 w 58"/>
              <a:gd name="T9" fmla="*/ 32180 h 118"/>
              <a:gd name="T10" fmla="*/ 4270 w 58"/>
              <a:gd name="T11" fmla="*/ 29705 h 118"/>
              <a:gd name="T12" fmla="*/ 1971 w 58"/>
              <a:gd name="T13" fmla="*/ 25992 h 118"/>
              <a:gd name="T14" fmla="*/ 328 w 58"/>
              <a:gd name="T15" fmla="*/ 22279 h 118"/>
              <a:gd name="T16" fmla="*/ 0 w 58"/>
              <a:gd name="T17" fmla="*/ 18256 h 118"/>
              <a:gd name="T18" fmla="*/ 328 w 58"/>
              <a:gd name="T19" fmla="*/ 14233 h 118"/>
              <a:gd name="T20" fmla="*/ 1971 w 58"/>
              <a:gd name="T21" fmla="*/ 10520 h 118"/>
              <a:gd name="T22" fmla="*/ 4270 w 58"/>
              <a:gd name="T23" fmla="*/ 6807 h 118"/>
              <a:gd name="T24" fmla="*/ 6897 w 58"/>
              <a:gd name="T25" fmla="*/ 4332 h 118"/>
              <a:gd name="T26" fmla="*/ 10839 w 58"/>
              <a:gd name="T27" fmla="*/ 1857 h 118"/>
              <a:gd name="T28" fmla="*/ 14780 w 58"/>
              <a:gd name="T29" fmla="*/ 619 h 118"/>
              <a:gd name="T30" fmla="*/ 19050 w 58"/>
              <a:gd name="T31" fmla="*/ 0 h 118"/>
              <a:gd name="T32" fmla="*/ 19050 w 58"/>
              <a:gd name="T33" fmla="*/ 18256 h 1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8" h="118">
                <a:moveTo>
                  <a:pt x="58" y="59"/>
                </a:moveTo>
                <a:lnTo>
                  <a:pt x="58" y="118"/>
                </a:lnTo>
                <a:lnTo>
                  <a:pt x="45" y="116"/>
                </a:lnTo>
                <a:lnTo>
                  <a:pt x="33" y="112"/>
                </a:lnTo>
                <a:lnTo>
                  <a:pt x="21" y="104"/>
                </a:lnTo>
                <a:lnTo>
                  <a:pt x="13" y="96"/>
                </a:lnTo>
                <a:lnTo>
                  <a:pt x="6" y="84"/>
                </a:lnTo>
                <a:lnTo>
                  <a:pt x="1" y="72"/>
                </a:lnTo>
                <a:lnTo>
                  <a:pt x="0" y="59"/>
                </a:lnTo>
                <a:lnTo>
                  <a:pt x="1" y="46"/>
                </a:lnTo>
                <a:lnTo>
                  <a:pt x="6" y="34"/>
                </a:lnTo>
                <a:lnTo>
                  <a:pt x="13" y="22"/>
                </a:lnTo>
                <a:lnTo>
                  <a:pt x="21" y="14"/>
                </a:lnTo>
                <a:lnTo>
                  <a:pt x="33" y="6"/>
                </a:lnTo>
                <a:lnTo>
                  <a:pt x="45" y="2"/>
                </a:lnTo>
                <a:lnTo>
                  <a:pt x="58" y="0"/>
                </a:lnTo>
                <a:lnTo>
                  <a:pt x="58" y="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62" name="Freeform 3385">
            <a:extLst>
              <a:ext uri="{FF2B5EF4-FFF2-40B4-BE49-F238E27FC236}">
                <a16:creationId xmlns:a16="http://schemas.microsoft.com/office/drawing/2014/main" id="{A301BD00-20B6-7B44-8C37-E87804FF787D}"/>
              </a:ext>
            </a:extLst>
          </p:cNvPr>
          <p:cNvSpPr>
            <a:spLocks/>
          </p:cNvSpPr>
          <p:nvPr/>
        </p:nvSpPr>
        <p:spPr bwMode="auto">
          <a:xfrm>
            <a:off x="8259185" y="2424113"/>
            <a:ext cx="19050" cy="36512"/>
          </a:xfrm>
          <a:custGeom>
            <a:avLst/>
            <a:gdLst>
              <a:gd name="T0" fmla="*/ 19050 w 58"/>
              <a:gd name="T1" fmla="*/ 36512 h 118"/>
              <a:gd name="T2" fmla="*/ 14780 w 58"/>
              <a:gd name="T3" fmla="*/ 35893 h 118"/>
              <a:gd name="T4" fmla="*/ 10839 w 58"/>
              <a:gd name="T5" fmla="*/ 34655 h 118"/>
              <a:gd name="T6" fmla="*/ 6897 w 58"/>
              <a:gd name="T7" fmla="*/ 32180 h 118"/>
              <a:gd name="T8" fmla="*/ 4270 w 58"/>
              <a:gd name="T9" fmla="*/ 29705 h 118"/>
              <a:gd name="T10" fmla="*/ 1971 w 58"/>
              <a:gd name="T11" fmla="*/ 25992 h 118"/>
              <a:gd name="T12" fmla="*/ 328 w 58"/>
              <a:gd name="T13" fmla="*/ 22279 h 118"/>
              <a:gd name="T14" fmla="*/ 0 w 58"/>
              <a:gd name="T15" fmla="*/ 18256 h 118"/>
              <a:gd name="T16" fmla="*/ 328 w 58"/>
              <a:gd name="T17" fmla="*/ 14233 h 118"/>
              <a:gd name="T18" fmla="*/ 1971 w 58"/>
              <a:gd name="T19" fmla="*/ 10520 h 118"/>
              <a:gd name="T20" fmla="*/ 4270 w 58"/>
              <a:gd name="T21" fmla="*/ 6807 h 118"/>
              <a:gd name="T22" fmla="*/ 6897 w 58"/>
              <a:gd name="T23" fmla="*/ 4332 h 118"/>
              <a:gd name="T24" fmla="*/ 10839 w 58"/>
              <a:gd name="T25" fmla="*/ 1857 h 118"/>
              <a:gd name="T26" fmla="*/ 14780 w 58"/>
              <a:gd name="T27" fmla="*/ 619 h 118"/>
              <a:gd name="T28" fmla="*/ 19050 w 58"/>
              <a:gd name="T29" fmla="*/ 0 h 11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8" h="118">
                <a:moveTo>
                  <a:pt x="58" y="118"/>
                </a:moveTo>
                <a:lnTo>
                  <a:pt x="45" y="116"/>
                </a:lnTo>
                <a:lnTo>
                  <a:pt x="33" y="112"/>
                </a:lnTo>
                <a:lnTo>
                  <a:pt x="21" y="104"/>
                </a:lnTo>
                <a:lnTo>
                  <a:pt x="13" y="96"/>
                </a:lnTo>
                <a:lnTo>
                  <a:pt x="6" y="84"/>
                </a:lnTo>
                <a:lnTo>
                  <a:pt x="1" y="72"/>
                </a:lnTo>
                <a:lnTo>
                  <a:pt x="0" y="59"/>
                </a:lnTo>
                <a:lnTo>
                  <a:pt x="1" y="46"/>
                </a:lnTo>
                <a:lnTo>
                  <a:pt x="6" y="34"/>
                </a:lnTo>
                <a:lnTo>
                  <a:pt x="13" y="22"/>
                </a:lnTo>
                <a:lnTo>
                  <a:pt x="21" y="14"/>
                </a:lnTo>
                <a:lnTo>
                  <a:pt x="33" y="6"/>
                </a:lnTo>
                <a:lnTo>
                  <a:pt x="45" y="2"/>
                </a:lnTo>
                <a:lnTo>
                  <a:pt x="58" y="0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HU"/>
          </a:p>
        </p:txBody>
      </p:sp>
      <p:sp>
        <p:nvSpPr>
          <p:cNvPr id="163" name="Freeform 3386">
            <a:extLst>
              <a:ext uri="{FF2B5EF4-FFF2-40B4-BE49-F238E27FC236}">
                <a16:creationId xmlns:a16="http://schemas.microsoft.com/office/drawing/2014/main" id="{B97B4DBD-39EA-BD45-85C5-C1AC27A70C61}"/>
              </a:ext>
            </a:extLst>
          </p:cNvPr>
          <p:cNvSpPr>
            <a:spLocks/>
          </p:cNvSpPr>
          <p:nvPr/>
        </p:nvSpPr>
        <p:spPr bwMode="auto">
          <a:xfrm>
            <a:off x="8278235" y="2424113"/>
            <a:ext cx="2336800" cy="36512"/>
          </a:xfrm>
          <a:custGeom>
            <a:avLst/>
            <a:gdLst>
              <a:gd name="T0" fmla="*/ 0 w 7361"/>
              <a:gd name="T1" fmla="*/ 0 h 118"/>
              <a:gd name="T2" fmla="*/ 0 w 7361"/>
              <a:gd name="T3" fmla="*/ 18256 h 118"/>
              <a:gd name="T4" fmla="*/ 0 w 7361"/>
              <a:gd name="T5" fmla="*/ 36512 h 118"/>
              <a:gd name="T6" fmla="*/ 2336800 w 7361"/>
              <a:gd name="T7" fmla="*/ 36512 h 118"/>
              <a:gd name="T8" fmla="*/ 2336800 w 7361"/>
              <a:gd name="T9" fmla="*/ 18256 h 118"/>
              <a:gd name="T10" fmla="*/ 2336800 w 7361"/>
              <a:gd name="T11" fmla="*/ 0 h 118"/>
              <a:gd name="T12" fmla="*/ 0 w 7361"/>
              <a:gd name="T13" fmla="*/ 0 h 1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361" h="118">
                <a:moveTo>
                  <a:pt x="0" y="0"/>
                </a:moveTo>
                <a:lnTo>
                  <a:pt x="0" y="59"/>
                </a:lnTo>
                <a:lnTo>
                  <a:pt x="0" y="118"/>
                </a:lnTo>
                <a:lnTo>
                  <a:pt x="7361" y="118"/>
                </a:lnTo>
                <a:lnTo>
                  <a:pt x="7361" y="59"/>
                </a:lnTo>
                <a:lnTo>
                  <a:pt x="736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64" name="Freeform 3387">
            <a:extLst>
              <a:ext uri="{FF2B5EF4-FFF2-40B4-BE49-F238E27FC236}">
                <a16:creationId xmlns:a16="http://schemas.microsoft.com/office/drawing/2014/main" id="{6A3A0889-D15D-0F49-9686-650D96D35B70}"/>
              </a:ext>
            </a:extLst>
          </p:cNvPr>
          <p:cNvSpPr>
            <a:spLocks/>
          </p:cNvSpPr>
          <p:nvPr/>
        </p:nvSpPr>
        <p:spPr bwMode="auto">
          <a:xfrm>
            <a:off x="8278235" y="2424113"/>
            <a:ext cx="2336800" cy="36512"/>
          </a:xfrm>
          <a:custGeom>
            <a:avLst/>
            <a:gdLst>
              <a:gd name="T0" fmla="*/ 0 w 7361"/>
              <a:gd name="T1" fmla="*/ 0 h 118"/>
              <a:gd name="T2" fmla="*/ 0 w 7361"/>
              <a:gd name="T3" fmla="*/ 18256 h 118"/>
              <a:gd name="T4" fmla="*/ 0 w 7361"/>
              <a:gd name="T5" fmla="*/ 36512 h 118"/>
              <a:gd name="T6" fmla="*/ 2336800 w 7361"/>
              <a:gd name="T7" fmla="*/ 36512 h 118"/>
              <a:gd name="T8" fmla="*/ 2336800 w 7361"/>
              <a:gd name="T9" fmla="*/ 18256 h 118"/>
              <a:gd name="T10" fmla="*/ 2336800 w 7361"/>
              <a:gd name="T11" fmla="*/ 0 h 118"/>
              <a:gd name="T12" fmla="*/ 0 w 7361"/>
              <a:gd name="T13" fmla="*/ 0 h 1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361" h="118">
                <a:moveTo>
                  <a:pt x="0" y="0"/>
                </a:moveTo>
                <a:lnTo>
                  <a:pt x="0" y="59"/>
                </a:lnTo>
                <a:lnTo>
                  <a:pt x="0" y="118"/>
                </a:lnTo>
                <a:lnTo>
                  <a:pt x="7361" y="118"/>
                </a:lnTo>
                <a:lnTo>
                  <a:pt x="7361" y="59"/>
                </a:lnTo>
                <a:lnTo>
                  <a:pt x="736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HU"/>
          </a:p>
        </p:txBody>
      </p:sp>
      <p:sp>
        <p:nvSpPr>
          <p:cNvPr id="165" name="Freeform 3388">
            <a:extLst>
              <a:ext uri="{FF2B5EF4-FFF2-40B4-BE49-F238E27FC236}">
                <a16:creationId xmlns:a16="http://schemas.microsoft.com/office/drawing/2014/main" id="{96C06A9A-A631-9343-A4BA-10F596D2DC95}"/>
              </a:ext>
            </a:extLst>
          </p:cNvPr>
          <p:cNvSpPr>
            <a:spLocks/>
          </p:cNvSpPr>
          <p:nvPr/>
        </p:nvSpPr>
        <p:spPr bwMode="auto">
          <a:xfrm>
            <a:off x="10615035" y="2424113"/>
            <a:ext cx="19050" cy="36512"/>
          </a:xfrm>
          <a:custGeom>
            <a:avLst/>
            <a:gdLst>
              <a:gd name="T0" fmla="*/ 0 w 59"/>
              <a:gd name="T1" fmla="*/ 18256 h 118"/>
              <a:gd name="T2" fmla="*/ 0 w 59"/>
              <a:gd name="T3" fmla="*/ 0 h 118"/>
              <a:gd name="T4" fmla="*/ 4197 w 59"/>
              <a:gd name="T5" fmla="*/ 619 h 118"/>
              <a:gd name="T6" fmla="*/ 8072 w 59"/>
              <a:gd name="T7" fmla="*/ 1857 h 118"/>
              <a:gd name="T8" fmla="*/ 11947 w 59"/>
              <a:gd name="T9" fmla="*/ 4332 h 118"/>
              <a:gd name="T10" fmla="*/ 14853 w 59"/>
              <a:gd name="T11" fmla="*/ 6807 h 118"/>
              <a:gd name="T12" fmla="*/ 17113 w 59"/>
              <a:gd name="T13" fmla="*/ 10520 h 118"/>
              <a:gd name="T14" fmla="*/ 18727 w 59"/>
              <a:gd name="T15" fmla="*/ 14233 h 118"/>
              <a:gd name="T16" fmla="*/ 19050 w 59"/>
              <a:gd name="T17" fmla="*/ 18256 h 118"/>
              <a:gd name="T18" fmla="*/ 18727 w 59"/>
              <a:gd name="T19" fmla="*/ 22279 h 118"/>
              <a:gd name="T20" fmla="*/ 17113 w 59"/>
              <a:gd name="T21" fmla="*/ 25992 h 118"/>
              <a:gd name="T22" fmla="*/ 14853 w 59"/>
              <a:gd name="T23" fmla="*/ 29705 h 118"/>
              <a:gd name="T24" fmla="*/ 11947 w 59"/>
              <a:gd name="T25" fmla="*/ 32180 h 118"/>
              <a:gd name="T26" fmla="*/ 8072 w 59"/>
              <a:gd name="T27" fmla="*/ 34655 h 118"/>
              <a:gd name="T28" fmla="*/ 4197 w 59"/>
              <a:gd name="T29" fmla="*/ 35893 h 118"/>
              <a:gd name="T30" fmla="*/ 0 w 59"/>
              <a:gd name="T31" fmla="*/ 36512 h 118"/>
              <a:gd name="T32" fmla="*/ 0 w 59"/>
              <a:gd name="T33" fmla="*/ 18256 h 1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9" h="118">
                <a:moveTo>
                  <a:pt x="0" y="59"/>
                </a:moveTo>
                <a:lnTo>
                  <a:pt x="0" y="0"/>
                </a:lnTo>
                <a:lnTo>
                  <a:pt x="13" y="2"/>
                </a:lnTo>
                <a:lnTo>
                  <a:pt x="25" y="6"/>
                </a:lnTo>
                <a:lnTo>
                  <a:pt x="37" y="14"/>
                </a:lnTo>
                <a:lnTo>
                  <a:pt x="46" y="22"/>
                </a:lnTo>
                <a:lnTo>
                  <a:pt x="53" y="34"/>
                </a:lnTo>
                <a:lnTo>
                  <a:pt x="58" y="46"/>
                </a:lnTo>
                <a:lnTo>
                  <a:pt x="59" y="59"/>
                </a:lnTo>
                <a:lnTo>
                  <a:pt x="58" y="72"/>
                </a:lnTo>
                <a:lnTo>
                  <a:pt x="53" y="84"/>
                </a:lnTo>
                <a:lnTo>
                  <a:pt x="46" y="96"/>
                </a:lnTo>
                <a:lnTo>
                  <a:pt x="37" y="104"/>
                </a:lnTo>
                <a:lnTo>
                  <a:pt x="25" y="112"/>
                </a:lnTo>
                <a:lnTo>
                  <a:pt x="13" y="116"/>
                </a:lnTo>
                <a:lnTo>
                  <a:pt x="0" y="118"/>
                </a:lnTo>
                <a:lnTo>
                  <a:pt x="0" y="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66" name="Freeform 3389">
            <a:extLst>
              <a:ext uri="{FF2B5EF4-FFF2-40B4-BE49-F238E27FC236}">
                <a16:creationId xmlns:a16="http://schemas.microsoft.com/office/drawing/2014/main" id="{43004E9F-08A3-D34E-94F3-5810536775DF}"/>
              </a:ext>
            </a:extLst>
          </p:cNvPr>
          <p:cNvSpPr>
            <a:spLocks/>
          </p:cNvSpPr>
          <p:nvPr/>
        </p:nvSpPr>
        <p:spPr bwMode="auto">
          <a:xfrm>
            <a:off x="10615035" y="2424113"/>
            <a:ext cx="19050" cy="36512"/>
          </a:xfrm>
          <a:custGeom>
            <a:avLst/>
            <a:gdLst>
              <a:gd name="T0" fmla="*/ 0 w 59"/>
              <a:gd name="T1" fmla="*/ 0 h 118"/>
              <a:gd name="T2" fmla="*/ 4197 w 59"/>
              <a:gd name="T3" fmla="*/ 619 h 118"/>
              <a:gd name="T4" fmla="*/ 8072 w 59"/>
              <a:gd name="T5" fmla="*/ 1857 h 118"/>
              <a:gd name="T6" fmla="*/ 11947 w 59"/>
              <a:gd name="T7" fmla="*/ 4332 h 118"/>
              <a:gd name="T8" fmla="*/ 14853 w 59"/>
              <a:gd name="T9" fmla="*/ 6807 h 118"/>
              <a:gd name="T10" fmla="*/ 17113 w 59"/>
              <a:gd name="T11" fmla="*/ 10520 h 118"/>
              <a:gd name="T12" fmla="*/ 18727 w 59"/>
              <a:gd name="T13" fmla="*/ 14233 h 118"/>
              <a:gd name="T14" fmla="*/ 19050 w 59"/>
              <a:gd name="T15" fmla="*/ 18256 h 118"/>
              <a:gd name="T16" fmla="*/ 18727 w 59"/>
              <a:gd name="T17" fmla="*/ 22279 h 118"/>
              <a:gd name="T18" fmla="*/ 17113 w 59"/>
              <a:gd name="T19" fmla="*/ 25992 h 118"/>
              <a:gd name="T20" fmla="*/ 14853 w 59"/>
              <a:gd name="T21" fmla="*/ 29705 h 118"/>
              <a:gd name="T22" fmla="*/ 11947 w 59"/>
              <a:gd name="T23" fmla="*/ 32180 h 118"/>
              <a:gd name="T24" fmla="*/ 8072 w 59"/>
              <a:gd name="T25" fmla="*/ 34655 h 118"/>
              <a:gd name="T26" fmla="*/ 4197 w 59"/>
              <a:gd name="T27" fmla="*/ 35893 h 118"/>
              <a:gd name="T28" fmla="*/ 0 w 59"/>
              <a:gd name="T29" fmla="*/ 36512 h 11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9" h="118">
                <a:moveTo>
                  <a:pt x="0" y="0"/>
                </a:moveTo>
                <a:lnTo>
                  <a:pt x="13" y="2"/>
                </a:lnTo>
                <a:lnTo>
                  <a:pt x="25" y="6"/>
                </a:lnTo>
                <a:lnTo>
                  <a:pt x="37" y="14"/>
                </a:lnTo>
                <a:lnTo>
                  <a:pt x="46" y="22"/>
                </a:lnTo>
                <a:lnTo>
                  <a:pt x="53" y="34"/>
                </a:lnTo>
                <a:lnTo>
                  <a:pt x="58" y="46"/>
                </a:lnTo>
                <a:lnTo>
                  <a:pt x="59" y="59"/>
                </a:lnTo>
                <a:lnTo>
                  <a:pt x="58" y="72"/>
                </a:lnTo>
                <a:lnTo>
                  <a:pt x="53" y="84"/>
                </a:lnTo>
                <a:lnTo>
                  <a:pt x="46" y="96"/>
                </a:lnTo>
                <a:lnTo>
                  <a:pt x="37" y="104"/>
                </a:lnTo>
                <a:lnTo>
                  <a:pt x="25" y="112"/>
                </a:lnTo>
                <a:lnTo>
                  <a:pt x="13" y="116"/>
                </a:lnTo>
                <a:lnTo>
                  <a:pt x="0" y="118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HU"/>
          </a:p>
        </p:txBody>
      </p:sp>
      <p:sp>
        <p:nvSpPr>
          <p:cNvPr id="167" name="Line 3390">
            <a:extLst>
              <a:ext uri="{FF2B5EF4-FFF2-40B4-BE49-F238E27FC236}">
                <a16:creationId xmlns:a16="http://schemas.microsoft.com/office/drawing/2014/main" id="{A96E7840-422F-BE48-91C5-85EA9C5CA9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207172" y="2762250"/>
            <a:ext cx="1143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68" name="Line 3391">
            <a:extLst>
              <a:ext uri="{FF2B5EF4-FFF2-40B4-BE49-F238E27FC236}">
                <a16:creationId xmlns:a16="http://schemas.microsoft.com/office/drawing/2014/main" id="{B11D5492-A2AF-974D-9092-F50AF13009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023022" y="2762250"/>
            <a:ext cx="1222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69" name="Line 3392">
            <a:extLst>
              <a:ext uri="{FF2B5EF4-FFF2-40B4-BE49-F238E27FC236}">
                <a16:creationId xmlns:a16="http://schemas.microsoft.com/office/drawing/2014/main" id="{7D39D449-DCD9-CC41-8E4E-0DBC404176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838872" y="2762250"/>
            <a:ext cx="1238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70" name="Line 3393">
            <a:extLst>
              <a:ext uri="{FF2B5EF4-FFF2-40B4-BE49-F238E27FC236}">
                <a16:creationId xmlns:a16="http://schemas.microsoft.com/office/drawing/2014/main" id="{46F062F7-1324-554E-9A5E-0A5F76F250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56310" y="2762250"/>
            <a:ext cx="1222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71" name="Line 3394">
            <a:extLst>
              <a:ext uri="{FF2B5EF4-FFF2-40B4-BE49-F238E27FC236}">
                <a16:creationId xmlns:a16="http://schemas.microsoft.com/office/drawing/2014/main" id="{32F67749-1C31-8740-A61C-72D4E1C9D2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472160" y="2762250"/>
            <a:ext cx="1222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72" name="Line 3395">
            <a:extLst>
              <a:ext uri="{FF2B5EF4-FFF2-40B4-BE49-F238E27FC236}">
                <a16:creationId xmlns:a16="http://schemas.microsoft.com/office/drawing/2014/main" id="{B6CCC12C-BAE5-6B46-825E-2D2DE260A2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89597" y="2762250"/>
            <a:ext cx="1222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73" name="Line 3396">
            <a:extLst>
              <a:ext uri="{FF2B5EF4-FFF2-40B4-BE49-F238E27FC236}">
                <a16:creationId xmlns:a16="http://schemas.microsoft.com/office/drawing/2014/main" id="{54F8FE2F-6BBE-A149-B490-75831C2265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05447" y="2762250"/>
            <a:ext cx="1222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74" name="Line 3397">
            <a:extLst>
              <a:ext uri="{FF2B5EF4-FFF2-40B4-BE49-F238E27FC236}">
                <a16:creationId xmlns:a16="http://schemas.microsoft.com/office/drawing/2014/main" id="{13C956F3-AF48-C042-A621-71426C4DCD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921297" y="2762250"/>
            <a:ext cx="1222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75" name="Line 3398">
            <a:extLst>
              <a:ext uri="{FF2B5EF4-FFF2-40B4-BE49-F238E27FC236}">
                <a16:creationId xmlns:a16="http://schemas.microsoft.com/office/drawing/2014/main" id="{713A9D40-2B92-FA4D-B510-C13EFA8632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38735" y="2762250"/>
            <a:ext cx="1222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76" name="Line 3399">
            <a:extLst>
              <a:ext uri="{FF2B5EF4-FFF2-40B4-BE49-F238E27FC236}">
                <a16:creationId xmlns:a16="http://schemas.microsoft.com/office/drawing/2014/main" id="{D1B631E0-9616-0F48-80B8-32B40631B7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54585" y="2762250"/>
            <a:ext cx="1222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77" name="Line 3400">
            <a:extLst>
              <a:ext uri="{FF2B5EF4-FFF2-40B4-BE49-F238E27FC236}">
                <a16:creationId xmlns:a16="http://schemas.microsoft.com/office/drawing/2014/main" id="{F5EE12B0-390B-0A4B-9FCF-B50492FBED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72022" y="2762250"/>
            <a:ext cx="1222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78" name="Line 3401">
            <a:extLst>
              <a:ext uri="{FF2B5EF4-FFF2-40B4-BE49-F238E27FC236}">
                <a16:creationId xmlns:a16="http://schemas.microsoft.com/office/drawing/2014/main" id="{F2F5A473-BE39-3748-950F-AB9CC3E922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87872" y="2762250"/>
            <a:ext cx="1222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79" name="Line 3402">
            <a:extLst>
              <a:ext uri="{FF2B5EF4-FFF2-40B4-BE49-F238E27FC236}">
                <a16:creationId xmlns:a16="http://schemas.microsoft.com/office/drawing/2014/main" id="{CFA37504-B8E1-114B-B100-92DAAA39D2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03722" y="2762250"/>
            <a:ext cx="1238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80" name="Line 3403">
            <a:extLst>
              <a:ext uri="{FF2B5EF4-FFF2-40B4-BE49-F238E27FC236}">
                <a16:creationId xmlns:a16="http://schemas.microsoft.com/office/drawing/2014/main" id="{93AABED7-60BF-5348-96B2-808619587D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21160" y="2762250"/>
            <a:ext cx="1222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81" name="Line 3404">
            <a:extLst>
              <a:ext uri="{FF2B5EF4-FFF2-40B4-BE49-F238E27FC236}">
                <a16:creationId xmlns:a16="http://schemas.microsoft.com/office/drawing/2014/main" id="{6C50442A-BA99-924A-852A-6378E1CFAB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37010" y="2762250"/>
            <a:ext cx="1222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82" name="Line 3405">
            <a:extLst>
              <a:ext uri="{FF2B5EF4-FFF2-40B4-BE49-F238E27FC236}">
                <a16:creationId xmlns:a16="http://schemas.microsoft.com/office/drawing/2014/main" id="{E684B339-163C-5D42-A6AC-2679D97F95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54447" y="2762250"/>
            <a:ext cx="1222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83" name="Line 3406">
            <a:extLst>
              <a:ext uri="{FF2B5EF4-FFF2-40B4-BE49-F238E27FC236}">
                <a16:creationId xmlns:a16="http://schemas.microsoft.com/office/drawing/2014/main" id="{5135D61B-00CF-1A44-B1F2-DB50C27788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78235" y="2762250"/>
            <a:ext cx="1143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84" name="Freeform 3407">
            <a:extLst>
              <a:ext uri="{FF2B5EF4-FFF2-40B4-BE49-F238E27FC236}">
                <a16:creationId xmlns:a16="http://schemas.microsoft.com/office/drawing/2014/main" id="{DCE14FDB-DCD2-4D47-840E-385FA55B729C}"/>
              </a:ext>
            </a:extLst>
          </p:cNvPr>
          <p:cNvSpPr>
            <a:spLocks/>
          </p:cNvSpPr>
          <p:nvPr/>
        </p:nvSpPr>
        <p:spPr bwMode="auto">
          <a:xfrm>
            <a:off x="8625897" y="3535363"/>
            <a:ext cx="17463" cy="38100"/>
          </a:xfrm>
          <a:custGeom>
            <a:avLst/>
            <a:gdLst>
              <a:gd name="T0" fmla="*/ 17463 w 59"/>
              <a:gd name="T1" fmla="*/ 18887 h 117"/>
              <a:gd name="T2" fmla="*/ 17463 w 59"/>
              <a:gd name="T3" fmla="*/ 38100 h 117"/>
              <a:gd name="T4" fmla="*/ 13615 w 59"/>
              <a:gd name="T5" fmla="*/ 37774 h 117"/>
              <a:gd name="T6" fmla="*/ 10063 w 59"/>
              <a:gd name="T7" fmla="*/ 36146 h 117"/>
              <a:gd name="T8" fmla="*/ 6512 w 59"/>
              <a:gd name="T9" fmla="*/ 33867 h 117"/>
              <a:gd name="T10" fmla="*/ 3848 w 59"/>
              <a:gd name="T11" fmla="*/ 31262 h 117"/>
              <a:gd name="T12" fmla="*/ 1776 w 59"/>
              <a:gd name="T13" fmla="*/ 27354 h 117"/>
              <a:gd name="T14" fmla="*/ 296 w 59"/>
              <a:gd name="T15" fmla="*/ 23446 h 117"/>
              <a:gd name="T16" fmla="*/ 0 w 59"/>
              <a:gd name="T17" fmla="*/ 18887 h 117"/>
              <a:gd name="T18" fmla="*/ 296 w 59"/>
              <a:gd name="T19" fmla="*/ 14654 h 117"/>
              <a:gd name="T20" fmla="*/ 1776 w 59"/>
              <a:gd name="T21" fmla="*/ 10746 h 117"/>
              <a:gd name="T22" fmla="*/ 3848 w 59"/>
              <a:gd name="T23" fmla="*/ 6838 h 117"/>
              <a:gd name="T24" fmla="*/ 6512 w 59"/>
              <a:gd name="T25" fmla="*/ 4233 h 117"/>
              <a:gd name="T26" fmla="*/ 10063 w 59"/>
              <a:gd name="T27" fmla="*/ 1954 h 117"/>
              <a:gd name="T28" fmla="*/ 13615 w 59"/>
              <a:gd name="T29" fmla="*/ 326 h 117"/>
              <a:gd name="T30" fmla="*/ 17463 w 59"/>
              <a:gd name="T31" fmla="*/ 0 h 117"/>
              <a:gd name="T32" fmla="*/ 17463 w 59"/>
              <a:gd name="T33" fmla="*/ 18887 h 1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9" h="117">
                <a:moveTo>
                  <a:pt x="59" y="58"/>
                </a:moveTo>
                <a:lnTo>
                  <a:pt x="59" y="117"/>
                </a:lnTo>
                <a:lnTo>
                  <a:pt x="46" y="116"/>
                </a:lnTo>
                <a:lnTo>
                  <a:pt x="34" y="111"/>
                </a:lnTo>
                <a:lnTo>
                  <a:pt x="22" y="104"/>
                </a:lnTo>
                <a:lnTo>
                  <a:pt x="13" y="96"/>
                </a:lnTo>
                <a:lnTo>
                  <a:pt x="6" y="84"/>
                </a:lnTo>
                <a:lnTo>
                  <a:pt x="1" y="72"/>
                </a:lnTo>
                <a:lnTo>
                  <a:pt x="0" y="58"/>
                </a:lnTo>
                <a:lnTo>
                  <a:pt x="1" y="45"/>
                </a:lnTo>
                <a:lnTo>
                  <a:pt x="6" y="33"/>
                </a:lnTo>
                <a:lnTo>
                  <a:pt x="13" y="21"/>
                </a:lnTo>
                <a:lnTo>
                  <a:pt x="22" y="13"/>
                </a:lnTo>
                <a:lnTo>
                  <a:pt x="34" y="6"/>
                </a:lnTo>
                <a:lnTo>
                  <a:pt x="46" y="1"/>
                </a:lnTo>
                <a:lnTo>
                  <a:pt x="59" y="0"/>
                </a:lnTo>
                <a:lnTo>
                  <a:pt x="59" y="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85" name="Freeform 3408">
            <a:extLst>
              <a:ext uri="{FF2B5EF4-FFF2-40B4-BE49-F238E27FC236}">
                <a16:creationId xmlns:a16="http://schemas.microsoft.com/office/drawing/2014/main" id="{C80E3F95-7D62-574A-A49F-456202157414}"/>
              </a:ext>
            </a:extLst>
          </p:cNvPr>
          <p:cNvSpPr>
            <a:spLocks/>
          </p:cNvSpPr>
          <p:nvPr/>
        </p:nvSpPr>
        <p:spPr bwMode="auto">
          <a:xfrm>
            <a:off x="8625897" y="3535363"/>
            <a:ext cx="17463" cy="38100"/>
          </a:xfrm>
          <a:custGeom>
            <a:avLst/>
            <a:gdLst>
              <a:gd name="T0" fmla="*/ 17463 w 59"/>
              <a:gd name="T1" fmla="*/ 38100 h 117"/>
              <a:gd name="T2" fmla="*/ 13615 w 59"/>
              <a:gd name="T3" fmla="*/ 37774 h 117"/>
              <a:gd name="T4" fmla="*/ 10063 w 59"/>
              <a:gd name="T5" fmla="*/ 36146 h 117"/>
              <a:gd name="T6" fmla="*/ 6512 w 59"/>
              <a:gd name="T7" fmla="*/ 33867 h 117"/>
              <a:gd name="T8" fmla="*/ 3848 w 59"/>
              <a:gd name="T9" fmla="*/ 31262 h 117"/>
              <a:gd name="T10" fmla="*/ 1776 w 59"/>
              <a:gd name="T11" fmla="*/ 27354 h 117"/>
              <a:gd name="T12" fmla="*/ 296 w 59"/>
              <a:gd name="T13" fmla="*/ 23446 h 117"/>
              <a:gd name="T14" fmla="*/ 0 w 59"/>
              <a:gd name="T15" fmla="*/ 18887 h 117"/>
              <a:gd name="T16" fmla="*/ 296 w 59"/>
              <a:gd name="T17" fmla="*/ 14654 h 117"/>
              <a:gd name="T18" fmla="*/ 1776 w 59"/>
              <a:gd name="T19" fmla="*/ 10746 h 117"/>
              <a:gd name="T20" fmla="*/ 3848 w 59"/>
              <a:gd name="T21" fmla="*/ 6838 h 117"/>
              <a:gd name="T22" fmla="*/ 6512 w 59"/>
              <a:gd name="T23" fmla="*/ 4233 h 117"/>
              <a:gd name="T24" fmla="*/ 10063 w 59"/>
              <a:gd name="T25" fmla="*/ 1954 h 117"/>
              <a:gd name="T26" fmla="*/ 13615 w 59"/>
              <a:gd name="T27" fmla="*/ 326 h 117"/>
              <a:gd name="T28" fmla="*/ 17463 w 59"/>
              <a:gd name="T29" fmla="*/ 0 h 1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9" h="117">
                <a:moveTo>
                  <a:pt x="59" y="117"/>
                </a:moveTo>
                <a:lnTo>
                  <a:pt x="46" y="116"/>
                </a:lnTo>
                <a:lnTo>
                  <a:pt x="34" y="111"/>
                </a:lnTo>
                <a:lnTo>
                  <a:pt x="22" y="104"/>
                </a:lnTo>
                <a:lnTo>
                  <a:pt x="13" y="96"/>
                </a:lnTo>
                <a:lnTo>
                  <a:pt x="6" y="84"/>
                </a:lnTo>
                <a:lnTo>
                  <a:pt x="1" y="72"/>
                </a:lnTo>
                <a:lnTo>
                  <a:pt x="0" y="58"/>
                </a:lnTo>
                <a:lnTo>
                  <a:pt x="1" y="45"/>
                </a:lnTo>
                <a:lnTo>
                  <a:pt x="6" y="33"/>
                </a:lnTo>
                <a:lnTo>
                  <a:pt x="13" y="21"/>
                </a:lnTo>
                <a:lnTo>
                  <a:pt x="22" y="13"/>
                </a:lnTo>
                <a:lnTo>
                  <a:pt x="34" y="6"/>
                </a:lnTo>
                <a:lnTo>
                  <a:pt x="46" y="1"/>
                </a:lnTo>
                <a:lnTo>
                  <a:pt x="59" y="0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HU"/>
          </a:p>
        </p:txBody>
      </p:sp>
      <p:sp>
        <p:nvSpPr>
          <p:cNvPr id="186" name="Freeform 3409">
            <a:extLst>
              <a:ext uri="{FF2B5EF4-FFF2-40B4-BE49-F238E27FC236}">
                <a16:creationId xmlns:a16="http://schemas.microsoft.com/office/drawing/2014/main" id="{D543C622-A5AA-5741-B1E9-48CB0D0684AF}"/>
              </a:ext>
            </a:extLst>
          </p:cNvPr>
          <p:cNvSpPr>
            <a:spLocks/>
          </p:cNvSpPr>
          <p:nvPr/>
        </p:nvSpPr>
        <p:spPr bwMode="auto">
          <a:xfrm>
            <a:off x="8643360" y="3535363"/>
            <a:ext cx="393700" cy="38100"/>
          </a:xfrm>
          <a:custGeom>
            <a:avLst/>
            <a:gdLst>
              <a:gd name="T0" fmla="*/ 0 w 1239"/>
              <a:gd name="T1" fmla="*/ 0 h 117"/>
              <a:gd name="T2" fmla="*/ 0 w 1239"/>
              <a:gd name="T3" fmla="*/ 18887 h 117"/>
              <a:gd name="T4" fmla="*/ 0 w 1239"/>
              <a:gd name="T5" fmla="*/ 38100 h 117"/>
              <a:gd name="T6" fmla="*/ 393700 w 1239"/>
              <a:gd name="T7" fmla="*/ 38100 h 117"/>
              <a:gd name="T8" fmla="*/ 393700 w 1239"/>
              <a:gd name="T9" fmla="*/ 18887 h 117"/>
              <a:gd name="T10" fmla="*/ 393700 w 1239"/>
              <a:gd name="T11" fmla="*/ 0 h 117"/>
              <a:gd name="T12" fmla="*/ 0 w 1239"/>
              <a:gd name="T13" fmla="*/ 0 h 1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39" h="117">
                <a:moveTo>
                  <a:pt x="0" y="0"/>
                </a:moveTo>
                <a:lnTo>
                  <a:pt x="0" y="58"/>
                </a:lnTo>
                <a:lnTo>
                  <a:pt x="0" y="117"/>
                </a:lnTo>
                <a:lnTo>
                  <a:pt x="1239" y="117"/>
                </a:lnTo>
                <a:lnTo>
                  <a:pt x="1239" y="58"/>
                </a:lnTo>
                <a:lnTo>
                  <a:pt x="123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87" name="Freeform 3410">
            <a:extLst>
              <a:ext uri="{FF2B5EF4-FFF2-40B4-BE49-F238E27FC236}">
                <a16:creationId xmlns:a16="http://schemas.microsoft.com/office/drawing/2014/main" id="{EB9722BC-46C5-D94C-8862-1BB643CDE3E7}"/>
              </a:ext>
            </a:extLst>
          </p:cNvPr>
          <p:cNvSpPr>
            <a:spLocks/>
          </p:cNvSpPr>
          <p:nvPr/>
        </p:nvSpPr>
        <p:spPr bwMode="auto">
          <a:xfrm>
            <a:off x="8643360" y="3535363"/>
            <a:ext cx="393700" cy="38100"/>
          </a:xfrm>
          <a:custGeom>
            <a:avLst/>
            <a:gdLst>
              <a:gd name="T0" fmla="*/ 0 w 1239"/>
              <a:gd name="T1" fmla="*/ 0 h 117"/>
              <a:gd name="T2" fmla="*/ 0 w 1239"/>
              <a:gd name="T3" fmla="*/ 18887 h 117"/>
              <a:gd name="T4" fmla="*/ 0 w 1239"/>
              <a:gd name="T5" fmla="*/ 38100 h 117"/>
              <a:gd name="T6" fmla="*/ 393700 w 1239"/>
              <a:gd name="T7" fmla="*/ 38100 h 117"/>
              <a:gd name="T8" fmla="*/ 393700 w 1239"/>
              <a:gd name="T9" fmla="*/ 18887 h 117"/>
              <a:gd name="T10" fmla="*/ 393700 w 1239"/>
              <a:gd name="T11" fmla="*/ 0 h 117"/>
              <a:gd name="T12" fmla="*/ 0 w 1239"/>
              <a:gd name="T13" fmla="*/ 0 h 1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39" h="117">
                <a:moveTo>
                  <a:pt x="0" y="0"/>
                </a:moveTo>
                <a:lnTo>
                  <a:pt x="0" y="58"/>
                </a:lnTo>
                <a:lnTo>
                  <a:pt x="0" y="117"/>
                </a:lnTo>
                <a:lnTo>
                  <a:pt x="1239" y="117"/>
                </a:lnTo>
                <a:lnTo>
                  <a:pt x="1239" y="58"/>
                </a:lnTo>
                <a:lnTo>
                  <a:pt x="123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HU"/>
          </a:p>
        </p:txBody>
      </p:sp>
      <p:sp>
        <p:nvSpPr>
          <p:cNvPr id="188" name="Freeform 3411">
            <a:extLst>
              <a:ext uri="{FF2B5EF4-FFF2-40B4-BE49-F238E27FC236}">
                <a16:creationId xmlns:a16="http://schemas.microsoft.com/office/drawing/2014/main" id="{47156B2B-D173-A240-A55E-42FAA6C5F8D5}"/>
              </a:ext>
            </a:extLst>
          </p:cNvPr>
          <p:cNvSpPr>
            <a:spLocks/>
          </p:cNvSpPr>
          <p:nvPr/>
        </p:nvSpPr>
        <p:spPr bwMode="auto">
          <a:xfrm>
            <a:off x="9037060" y="3535363"/>
            <a:ext cx="19050" cy="38100"/>
          </a:xfrm>
          <a:custGeom>
            <a:avLst/>
            <a:gdLst>
              <a:gd name="T0" fmla="*/ 0 w 59"/>
              <a:gd name="T1" fmla="*/ 18887 h 117"/>
              <a:gd name="T2" fmla="*/ 0 w 59"/>
              <a:gd name="T3" fmla="*/ 0 h 117"/>
              <a:gd name="T4" fmla="*/ 4197 w 59"/>
              <a:gd name="T5" fmla="*/ 326 h 117"/>
              <a:gd name="T6" fmla="*/ 8072 w 59"/>
              <a:gd name="T7" fmla="*/ 1954 h 117"/>
              <a:gd name="T8" fmla="*/ 11947 w 59"/>
              <a:gd name="T9" fmla="*/ 4233 h 117"/>
              <a:gd name="T10" fmla="*/ 14853 w 59"/>
              <a:gd name="T11" fmla="*/ 6838 h 117"/>
              <a:gd name="T12" fmla="*/ 17113 w 59"/>
              <a:gd name="T13" fmla="*/ 10746 h 117"/>
              <a:gd name="T14" fmla="*/ 18404 w 59"/>
              <a:gd name="T15" fmla="*/ 14654 h 117"/>
              <a:gd name="T16" fmla="*/ 19050 w 59"/>
              <a:gd name="T17" fmla="*/ 18887 h 117"/>
              <a:gd name="T18" fmla="*/ 18404 w 59"/>
              <a:gd name="T19" fmla="*/ 23446 h 117"/>
              <a:gd name="T20" fmla="*/ 17113 w 59"/>
              <a:gd name="T21" fmla="*/ 27354 h 117"/>
              <a:gd name="T22" fmla="*/ 14853 w 59"/>
              <a:gd name="T23" fmla="*/ 31262 h 117"/>
              <a:gd name="T24" fmla="*/ 11947 w 59"/>
              <a:gd name="T25" fmla="*/ 33867 h 117"/>
              <a:gd name="T26" fmla="*/ 8072 w 59"/>
              <a:gd name="T27" fmla="*/ 36146 h 117"/>
              <a:gd name="T28" fmla="*/ 4197 w 59"/>
              <a:gd name="T29" fmla="*/ 37774 h 117"/>
              <a:gd name="T30" fmla="*/ 0 w 59"/>
              <a:gd name="T31" fmla="*/ 38100 h 117"/>
              <a:gd name="T32" fmla="*/ 0 w 59"/>
              <a:gd name="T33" fmla="*/ 18887 h 1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9" h="117">
                <a:moveTo>
                  <a:pt x="0" y="58"/>
                </a:moveTo>
                <a:lnTo>
                  <a:pt x="0" y="0"/>
                </a:lnTo>
                <a:lnTo>
                  <a:pt x="13" y="1"/>
                </a:lnTo>
                <a:lnTo>
                  <a:pt x="25" y="6"/>
                </a:lnTo>
                <a:lnTo>
                  <a:pt x="37" y="13"/>
                </a:lnTo>
                <a:lnTo>
                  <a:pt x="46" y="21"/>
                </a:lnTo>
                <a:lnTo>
                  <a:pt x="53" y="33"/>
                </a:lnTo>
                <a:lnTo>
                  <a:pt x="57" y="45"/>
                </a:lnTo>
                <a:lnTo>
                  <a:pt x="59" y="58"/>
                </a:lnTo>
                <a:lnTo>
                  <a:pt x="57" y="72"/>
                </a:lnTo>
                <a:lnTo>
                  <a:pt x="53" y="84"/>
                </a:lnTo>
                <a:lnTo>
                  <a:pt x="46" y="96"/>
                </a:lnTo>
                <a:lnTo>
                  <a:pt x="37" y="104"/>
                </a:lnTo>
                <a:lnTo>
                  <a:pt x="25" y="111"/>
                </a:lnTo>
                <a:lnTo>
                  <a:pt x="13" y="116"/>
                </a:lnTo>
                <a:lnTo>
                  <a:pt x="0" y="117"/>
                </a:lnTo>
                <a:lnTo>
                  <a:pt x="0" y="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89" name="Freeform 3412">
            <a:extLst>
              <a:ext uri="{FF2B5EF4-FFF2-40B4-BE49-F238E27FC236}">
                <a16:creationId xmlns:a16="http://schemas.microsoft.com/office/drawing/2014/main" id="{79F3D49D-AB6F-774B-8CF4-CEA83422CAD6}"/>
              </a:ext>
            </a:extLst>
          </p:cNvPr>
          <p:cNvSpPr>
            <a:spLocks/>
          </p:cNvSpPr>
          <p:nvPr/>
        </p:nvSpPr>
        <p:spPr bwMode="auto">
          <a:xfrm>
            <a:off x="9037060" y="3535363"/>
            <a:ext cx="19050" cy="38100"/>
          </a:xfrm>
          <a:custGeom>
            <a:avLst/>
            <a:gdLst>
              <a:gd name="T0" fmla="*/ 0 w 59"/>
              <a:gd name="T1" fmla="*/ 0 h 117"/>
              <a:gd name="T2" fmla="*/ 4197 w 59"/>
              <a:gd name="T3" fmla="*/ 326 h 117"/>
              <a:gd name="T4" fmla="*/ 8072 w 59"/>
              <a:gd name="T5" fmla="*/ 1954 h 117"/>
              <a:gd name="T6" fmla="*/ 11947 w 59"/>
              <a:gd name="T7" fmla="*/ 4233 h 117"/>
              <a:gd name="T8" fmla="*/ 14853 w 59"/>
              <a:gd name="T9" fmla="*/ 6838 h 117"/>
              <a:gd name="T10" fmla="*/ 17113 w 59"/>
              <a:gd name="T11" fmla="*/ 10746 h 117"/>
              <a:gd name="T12" fmla="*/ 18404 w 59"/>
              <a:gd name="T13" fmla="*/ 14654 h 117"/>
              <a:gd name="T14" fmla="*/ 19050 w 59"/>
              <a:gd name="T15" fmla="*/ 18887 h 117"/>
              <a:gd name="T16" fmla="*/ 18404 w 59"/>
              <a:gd name="T17" fmla="*/ 23446 h 117"/>
              <a:gd name="T18" fmla="*/ 17113 w 59"/>
              <a:gd name="T19" fmla="*/ 27354 h 117"/>
              <a:gd name="T20" fmla="*/ 14853 w 59"/>
              <a:gd name="T21" fmla="*/ 31262 h 117"/>
              <a:gd name="T22" fmla="*/ 11947 w 59"/>
              <a:gd name="T23" fmla="*/ 33867 h 117"/>
              <a:gd name="T24" fmla="*/ 8072 w 59"/>
              <a:gd name="T25" fmla="*/ 36146 h 117"/>
              <a:gd name="T26" fmla="*/ 4197 w 59"/>
              <a:gd name="T27" fmla="*/ 37774 h 117"/>
              <a:gd name="T28" fmla="*/ 0 w 59"/>
              <a:gd name="T29" fmla="*/ 38100 h 1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9" h="117">
                <a:moveTo>
                  <a:pt x="0" y="0"/>
                </a:moveTo>
                <a:lnTo>
                  <a:pt x="13" y="1"/>
                </a:lnTo>
                <a:lnTo>
                  <a:pt x="25" y="6"/>
                </a:lnTo>
                <a:lnTo>
                  <a:pt x="37" y="13"/>
                </a:lnTo>
                <a:lnTo>
                  <a:pt x="46" y="21"/>
                </a:lnTo>
                <a:lnTo>
                  <a:pt x="53" y="33"/>
                </a:lnTo>
                <a:lnTo>
                  <a:pt x="57" y="45"/>
                </a:lnTo>
                <a:lnTo>
                  <a:pt x="59" y="58"/>
                </a:lnTo>
                <a:lnTo>
                  <a:pt x="57" y="72"/>
                </a:lnTo>
                <a:lnTo>
                  <a:pt x="53" y="84"/>
                </a:lnTo>
                <a:lnTo>
                  <a:pt x="46" y="96"/>
                </a:lnTo>
                <a:lnTo>
                  <a:pt x="37" y="104"/>
                </a:lnTo>
                <a:lnTo>
                  <a:pt x="25" y="111"/>
                </a:lnTo>
                <a:lnTo>
                  <a:pt x="13" y="116"/>
                </a:lnTo>
                <a:lnTo>
                  <a:pt x="0" y="117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HU"/>
          </a:p>
        </p:txBody>
      </p:sp>
      <p:sp>
        <p:nvSpPr>
          <p:cNvPr id="190" name="Freeform 3413">
            <a:extLst>
              <a:ext uri="{FF2B5EF4-FFF2-40B4-BE49-F238E27FC236}">
                <a16:creationId xmlns:a16="http://schemas.microsoft.com/office/drawing/2014/main" id="{6661E688-A8E0-6147-895D-FCDBB66BA866}"/>
              </a:ext>
            </a:extLst>
          </p:cNvPr>
          <p:cNvSpPr>
            <a:spLocks/>
          </p:cNvSpPr>
          <p:nvPr/>
        </p:nvSpPr>
        <p:spPr bwMode="auto">
          <a:xfrm>
            <a:off x="8817985" y="3073400"/>
            <a:ext cx="19050" cy="36513"/>
          </a:xfrm>
          <a:custGeom>
            <a:avLst/>
            <a:gdLst>
              <a:gd name="T0" fmla="*/ 19050 w 58"/>
              <a:gd name="T1" fmla="*/ 18257 h 118"/>
              <a:gd name="T2" fmla="*/ 19050 w 58"/>
              <a:gd name="T3" fmla="*/ 36513 h 118"/>
              <a:gd name="T4" fmla="*/ 14780 w 58"/>
              <a:gd name="T5" fmla="*/ 35894 h 118"/>
              <a:gd name="T6" fmla="*/ 10839 w 58"/>
              <a:gd name="T7" fmla="*/ 34656 h 118"/>
              <a:gd name="T8" fmla="*/ 6897 w 58"/>
              <a:gd name="T9" fmla="*/ 32181 h 118"/>
              <a:gd name="T10" fmla="*/ 4270 w 58"/>
              <a:gd name="T11" fmla="*/ 29705 h 118"/>
              <a:gd name="T12" fmla="*/ 1971 w 58"/>
              <a:gd name="T13" fmla="*/ 25992 h 118"/>
              <a:gd name="T14" fmla="*/ 328 w 58"/>
              <a:gd name="T15" fmla="*/ 22279 h 118"/>
              <a:gd name="T16" fmla="*/ 0 w 58"/>
              <a:gd name="T17" fmla="*/ 18257 h 118"/>
              <a:gd name="T18" fmla="*/ 328 w 58"/>
              <a:gd name="T19" fmla="*/ 14234 h 118"/>
              <a:gd name="T20" fmla="*/ 1971 w 58"/>
              <a:gd name="T21" fmla="*/ 10521 h 118"/>
              <a:gd name="T22" fmla="*/ 4270 w 58"/>
              <a:gd name="T23" fmla="*/ 6808 h 118"/>
              <a:gd name="T24" fmla="*/ 6897 w 58"/>
              <a:gd name="T25" fmla="*/ 4332 h 118"/>
              <a:gd name="T26" fmla="*/ 10839 w 58"/>
              <a:gd name="T27" fmla="*/ 1857 h 118"/>
              <a:gd name="T28" fmla="*/ 14780 w 58"/>
              <a:gd name="T29" fmla="*/ 619 h 118"/>
              <a:gd name="T30" fmla="*/ 19050 w 58"/>
              <a:gd name="T31" fmla="*/ 0 h 118"/>
              <a:gd name="T32" fmla="*/ 19050 w 58"/>
              <a:gd name="T33" fmla="*/ 18257 h 1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8" h="118">
                <a:moveTo>
                  <a:pt x="58" y="59"/>
                </a:moveTo>
                <a:lnTo>
                  <a:pt x="58" y="118"/>
                </a:lnTo>
                <a:lnTo>
                  <a:pt x="45" y="116"/>
                </a:lnTo>
                <a:lnTo>
                  <a:pt x="33" y="112"/>
                </a:lnTo>
                <a:lnTo>
                  <a:pt x="21" y="104"/>
                </a:lnTo>
                <a:lnTo>
                  <a:pt x="13" y="96"/>
                </a:lnTo>
                <a:lnTo>
                  <a:pt x="6" y="84"/>
                </a:lnTo>
                <a:lnTo>
                  <a:pt x="1" y="72"/>
                </a:lnTo>
                <a:lnTo>
                  <a:pt x="0" y="59"/>
                </a:lnTo>
                <a:lnTo>
                  <a:pt x="1" y="46"/>
                </a:lnTo>
                <a:lnTo>
                  <a:pt x="6" y="34"/>
                </a:lnTo>
                <a:lnTo>
                  <a:pt x="13" y="22"/>
                </a:lnTo>
                <a:lnTo>
                  <a:pt x="21" y="14"/>
                </a:lnTo>
                <a:lnTo>
                  <a:pt x="33" y="6"/>
                </a:lnTo>
                <a:lnTo>
                  <a:pt x="45" y="2"/>
                </a:lnTo>
                <a:lnTo>
                  <a:pt x="58" y="0"/>
                </a:lnTo>
                <a:lnTo>
                  <a:pt x="58" y="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91" name="Freeform 3414">
            <a:extLst>
              <a:ext uri="{FF2B5EF4-FFF2-40B4-BE49-F238E27FC236}">
                <a16:creationId xmlns:a16="http://schemas.microsoft.com/office/drawing/2014/main" id="{E8A15C1C-FDE2-8440-B0DC-4BAAEC0C44D3}"/>
              </a:ext>
            </a:extLst>
          </p:cNvPr>
          <p:cNvSpPr>
            <a:spLocks/>
          </p:cNvSpPr>
          <p:nvPr/>
        </p:nvSpPr>
        <p:spPr bwMode="auto">
          <a:xfrm>
            <a:off x="8817985" y="3073400"/>
            <a:ext cx="19050" cy="36513"/>
          </a:xfrm>
          <a:custGeom>
            <a:avLst/>
            <a:gdLst>
              <a:gd name="T0" fmla="*/ 19050 w 58"/>
              <a:gd name="T1" fmla="*/ 36513 h 118"/>
              <a:gd name="T2" fmla="*/ 14780 w 58"/>
              <a:gd name="T3" fmla="*/ 35894 h 118"/>
              <a:gd name="T4" fmla="*/ 10839 w 58"/>
              <a:gd name="T5" fmla="*/ 34656 h 118"/>
              <a:gd name="T6" fmla="*/ 6897 w 58"/>
              <a:gd name="T7" fmla="*/ 32181 h 118"/>
              <a:gd name="T8" fmla="*/ 4270 w 58"/>
              <a:gd name="T9" fmla="*/ 29705 h 118"/>
              <a:gd name="T10" fmla="*/ 1971 w 58"/>
              <a:gd name="T11" fmla="*/ 25992 h 118"/>
              <a:gd name="T12" fmla="*/ 328 w 58"/>
              <a:gd name="T13" fmla="*/ 22279 h 118"/>
              <a:gd name="T14" fmla="*/ 0 w 58"/>
              <a:gd name="T15" fmla="*/ 18257 h 118"/>
              <a:gd name="T16" fmla="*/ 328 w 58"/>
              <a:gd name="T17" fmla="*/ 14234 h 118"/>
              <a:gd name="T18" fmla="*/ 1971 w 58"/>
              <a:gd name="T19" fmla="*/ 10521 h 118"/>
              <a:gd name="T20" fmla="*/ 4270 w 58"/>
              <a:gd name="T21" fmla="*/ 6808 h 118"/>
              <a:gd name="T22" fmla="*/ 6897 w 58"/>
              <a:gd name="T23" fmla="*/ 4332 h 118"/>
              <a:gd name="T24" fmla="*/ 10839 w 58"/>
              <a:gd name="T25" fmla="*/ 1857 h 118"/>
              <a:gd name="T26" fmla="*/ 14780 w 58"/>
              <a:gd name="T27" fmla="*/ 619 h 118"/>
              <a:gd name="T28" fmla="*/ 19050 w 58"/>
              <a:gd name="T29" fmla="*/ 0 h 11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8" h="118">
                <a:moveTo>
                  <a:pt x="58" y="118"/>
                </a:moveTo>
                <a:lnTo>
                  <a:pt x="45" y="116"/>
                </a:lnTo>
                <a:lnTo>
                  <a:pt x="33" y="112"/>
                </a:lnTo>
                <a:lnTo>
                  <a:pt x="21" y="104"/>
                </a:lnTo>
                <a:lnTo>
                  <a:pt x="13" y="96"/>
                </a:lnTo>
                <a:lnTo>
                  <a:pt x="6" y="84"/>
                </a:lnTo>
                <a:lnTo>
                  <a:pt x="1" y="72"/>
                </a:lnTo>
                <a:lnTo>
                  <a:pt x="0" y="59"/>
                </a:lnTo>
                <a:lnTo>
                  <a:pt x="1" y="46"/>
                </a:lnTo>
                <a:lnTo>
                  <a:pt x="6" y="34"/>
                </a:lnTo>
                <a:lnTo>
                  <a:pt x="13" y="22"/>
                </a:lnTo>
                <a:lnTo>
                  <a:pt x="21" y="14"/>
                </a:lnTo>
                <a:lnTo>
                  <a:pt x="33" y="6"/>
                </a:lnTo>
                <a:lnTo>
                  <a:pt x="45" y="2"/>
                </a:lnTo>
                <a:lnTo>
                  <a:pt x="58" y="0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HU"/>
          </a:p>
        </p:txBody>
      </p:sp>
      <p:sp>
        <p:nvSpPr>
          <p:cNvPr id="192" name="Freeform 3415">
            <a:extLst>
              <a:ext uri="{FF2B5EF4-FFF2-40B4-BE49-F238E27FC236}">
                <a16:creationId xmlns:a16="http://schemas.microsoft.com/office/drawing/2014/main" id="{E0F8DF62-03DB-2646-A909-AA6730787EFA}"/>
              </a:ext>
            </a:extLst>
          </p:cNvPr>
          <p:cNvSpPr>
            <a:spLocks/>
          </p:cNvSpPr>
          <p:nvPr/>
        </p:nvSpPr>
        <p:spPr bwMode="auto">
          <a:xfrm>
            <a:off x="8837035" y="3073400"/>
            <a:ext cx="2117725" cy="36513"/>
          </a:xfrm>
          <a:custGeom>
            <a:avLst/>
            <a:gdLst>
              <a:gd name="T0" fmla="*/ 0 w 6674"/>
              <a:gd name="T1" fmla="*/ 0 h 118"/>
              <a:gd name="T2" fmla="*/ 0 w 6674"/>
              <a:gd name="T3" fmla="*/ 18257 h 118"/>
              <a:gd name="T4" fmla="*/ 0 w 6674"/>
              <a:gd name="T5" fmla="*/ 36513 h 118"/>
              <a:gd name="T6" fmla="*/ 2117725 w 6674"/>
              <a:gd name="T7" fmla="*/ 36513 h 118"/>
              <a:gd name="T8" fmla="*/ 2117725 w 6674"/>
              <a:gd name="T9" fmla="*/ 18257 h 118"/>
              <a:gd name="T10" fmla="*/ 2117725 w 6674"/>
              <a:gd name="T11" fmla="*/ 0 h 118"/>
              <a:gd name="T12" fmla="*/ 0 w 6674"/>
              <a:gd name="T13" fmla="*/ 0 h 1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674" h="118">
                <a:moveTo>
                  <a:pt x="0" y="0"/>
                </a:moveTo>
                <a:lnTo>
                  <a:pt x="0" y="59"/>
                </a:lnTo>
                <a:lnTo>
                  <a:pt x="0" y="118"/>
                </a:lnTo>
                <a:lnTo>
                  <a:pt x="6674" y="118"/>
                </a:lnTo>
                <a:lnTo>
                  <a:pt x="6674" y="59"/>
                </a:lnTo>
                <a:lnTo>
                  <a:pt x="667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93" name="Freeform 3416">
            <a:extLst>
              <a:ext uri="{FF2B5EF4-FFF2-40B4-BE49-F238E27FC236}">
                <a16:creationId xmlns:a16="http://schemas.microsoft.com/office/drawing/2014/main" id="{53670E54-C912-A84B-8140-4A45A9A1B669}"/>
              </a:ext>
            </a:extLst>
          </p:cNvPr>
          <p:cNvSpPr>
            <a:spLocks/>
          </p:cNvSpPr>
          <p:nvPr/>
        </p:nvSpPr>
        <p:spPr bwMode="auto">
          <a:xfrm>
            <a:off x="8837035" y="3073400"/>
            <a:ext cx="2117725" cy="36513"/>
          </a:xfrm>
          <a:custGeom>
            <a:avLst/>
            <a:gdLst>
              <a:gd name="T0" fmla="*/ 0 w 6674"/>
              <a:gd name="T1" fmla="*/ 0 h 118"/>
              <a:gd name="T2" fmla="*/ 0 w 6674"/>
              <a:gd name="T3" fmla="*/ 18257 h 118"/>
              <a:gd name="T4" fmla="*/ 0 w 6674"/>
              <a:gd name="T5" fmla="*/ 36513 h 118"/>
              <a:gd name="T6" fmla="*/ 2117725 w 6674"/>
              <a:gd name="T7" fmla="*/ 36513 h 118"/>
              <a:gd name="T8" fmla="*/ 2117725 w 6674"/>
              <a:gd name="T9" fmla="*/ 18257 h 118"/>
              <a:gd name="T10" fmla="*/ 2117725 w 6674"/>
              <a:gd name="T11" fmla="*/ 0 h 118"/>
              <a:gd name="T12" fmla="*/ 0 w 6674"/>
              <a:gd name="T13" fmla="*/ 0 h 1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674" h="118">
                <a:moveTo>
                  <a:pt x="0" y="0"/>
                </a:moveTo>
                <a:lnTo>
                  <a:pt x="0" y="59"/>
                </a:lnTo>
                <a:lnTo>
                  <a:pt x="0" y="118"/>
                </a:lnTo>
                <a:lnTo>
                  <a:pt x="6674" y="118"/>
                </a:lnTo>
                <a:lnTo>
                  <a:pt x="6674" y="59"/>
                </a:lnTo>
                <a:lnTo>
                  <a:pt x="667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HU"/>
          </a:p>
        </p:txBody>
      </p:sp>
      <p:sp>
        <p:nvSpPr>
          <p:cNvPr id="194" name="Freeform 3417">
            <a:extLst>
              <a:ext uri="{FF2B5EF4-FFF2-40B4-BE49-F238E27FC236}">
                <a16:creationId xmlns:a16="http://schemas.microsoft.com/office/drawing/2014/main" id="{0C6C755A-371F-744D-9813-35514E0D9A8E}"/>
              </a:ext>
            </a:extLst>
          </p:cNvPr>
          <p:cNvSpPr>
            <a:spLocks/>
          </p:cNvSpPr>
          <p:nvPr/>
        </p:nvSpPr>
        <p:spPr bwMode="auto">
          <a:xfrm>
            <a:off x="10954760" y="3073400"/>
            <a:ext cx="19050" cy="36513"/>
          </a:xfrm>
          <a:custGeom>
            <a:avLst/>
            <a:gdLst>
              <a:gd name="T0" fmla="*/ 0 w 59"/>
              <a:gd name="T1" fmla="*/ 18257 h 118"/>
              <a:gd name="T2" fmla="*/ 0 w 59"/>
              <a:gd name="T3" fmla="*/ 0 h 118"/>
              <a:gd name="T4" fmla="*/ 4197 w 59"/>
              <a:gd name="T5" fmla="*/ 619 h 118"/>
              <a:gd name="T6" fmla="*/ 8072 w 59"/>
              <a:gd name="T7" fmla="*/ 1857 h 118"/>
              <a:gd name="T8" fmla="*/ 11947 w 59"/>
              <a:gd name="T9" fmla="*/ 4332 h 118"/>
              <a:gd name="T10" fmla="*/ 14853 w 59"/>
              <a:gd name="T11" fmla="*/ 6808 h 118"/>
              <a:gd name="T12" fmla="*/ 17113 w 59"/>
              <a:gd name="T13" fmla="*/ 10521 h 118"/>
              <a:gd name="T14" fmla="*/ 18727 w 59"/>
              <a:gd name="T15" fmla="*/ 14234 h 118"/>
              <a:gd name="T16" fmla="*/ 19050 w 59"/>
              <a:gd name="T17" fmla="*/ 18257 h 118"/>
              <a:gd name="T18" fmla="*/ 18727 w 59"/>
              <a:gd name="T19" fmla="*/ 22279 h 118"/>
              <a:gd name="T20" fmla="*/ 17113 w 59"/>
              <a:gd name="T21" fmla="*/ 25992 h 118"/>
              <a:gd name="T22" fmla="*/ 14853 w 59"/>
              <a:gd name="T23" fmla="*/ 29705 h 118"/>
              <a:gd name="T24" fmla="*/ 11947 w 59"/>
              <a:gd name="T25" fmla="*/ 32181 h 118"/>
              <a:gd name="T26" fmla="*/ 8072 w 59"/>
              <a:gd name="T27" fmla="*/ 34656 h 118"/>
              <a:gd name="T28" fmla="*/ 4197 w 59"/>
              <a:gd name="T29" fmla="*/ 35894 h 118"/>
              <a:gd name="T30" fmla="*/ 0 w 59"/>
              <a:gd name="T31" fmla="*/ 36513 h 118"/>
              <a:gd name="T32" fmla="*/ 0 w 59"/>
              <a:gd name="T33" fmla="*/ 18257 h 1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9" h="118">
                <a:moveTo>
                  <a:pt x="0" y="59"/>
                </a:moveTo>
                <a:lnTo>
                  <a:pt x="0" y="0"/>
                </a:lnTo>
                <a:lnTo>
                  <a:pt x="13" y="2"/>
                </a:lnTo>
                <a:lnTo>
                  <a:pt x="25" y="6"/>
                </a:lnTo>
                <a:lnTo>
                  <a:pt x="37" y="14"/>
                </a:lnTo>
                <a:lnTo>
                  <a:pt x="46" y="22"/>
                </a:lnTo>
                <a:lnTo>
                  <a:pt x="53" y="34"/>
                </a:lnTo>
                <a:lnTo>
                  <a:pt x="58" y="46"/>
                </a:lnTo>
                <a:lnTo>
                  <a:pt x="59" y="59"/>
                </a:lnTo>
                <a:lnTo>
                  <a:pt x="58" y="72"/>
                </a:lnTo>
                <a:lnTo>
                  <a:pt x="53" y="84"/>
                </a:lnTo>
                <a:lnTo>
                  <a:pt x="46" y="96"/>
                </a:lnTo>
                <a:lnTo>
                  <a:pt x="37" y="104"/>
                </a:lnTo>
                <a:lnTo>
                  <a:pt x="25" y="112"/>
                </a:lnTo>
                <a:lnTo>
                  <a:pt x="13" y="116"/>
                </a:lnTo>
                <a:lnTo>
                  <a:pt x="0" y="118"/>
                </a:lnTo>
                <a:lnTo>
                  <a:pt x="0" y="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95" name="Freeform 3418">
            <a:extLst>
              <a:ext uri="{FF2B5EF4-FFF2-40B4-BE49-F238E27FC236}">
                <a16:creationId xmlns:a16="http://schemas.microsoft.com/office/drawing/2014/main" id="{BD397FB0-8F8A-7D47-BE72-88E410884FC7}"/>
              </a:ext>
            </a:extLst>
          </p:cNvPr>
          <p:cNvSpPr>
            <a:spLocks/>
          </p:cNvSpPr>
          <p:nvPr/>
        </p:nvSpPr>
        <p:spPr bwMode="auto">
          <a:xfrm>
            <a:off x="10954760" y="3073400"/>
            <a:ext cx="19050" cy="36513"/>
          </a:xfrm>
          <a:custGeom>
            <a:avLst/>
            <a:gdLst>
              <a:gd name="T0" fmla="*/ 0 w 59"/>
              <a:gd name="T1" fmla="*/ 0 h 118"/>
              <a:gd name="T2" fmla="*/ 4197 w 59"/>
              <a:gd name="T3" fmla="*/ 619 h 118"/>
              <a:gd name="T4" fmla="*/ 8072 w 59"/>
              <a:gd name="T5" fmla="*/ 1857 h 118"/>
              <a:gd name="T6" fmla="*/ 11947 w 59"/>
              <a:gd name="T7" fmla="*/ 4332 h 118"/>
              <a:gd name="T8" fmla="*/ 14853 w 59"/>
              <a:gd name="T9" fmla="*/ 6808 h 118"/>
              <a:gd name="T10" fmla="*/ 17113 w 59"/>
              <a:gd name="T11" fmla="*/ 10521 h 118"/>
              <a:gd name="T12" fmla="*/ 18727 w 59"/>
              <a:gd name="T13" fmla="*/ 14234 h 118"/>
              <a:gd name="T14" fmla="*/ 19050 w 59"/>
              <a:gd name="T15" fmla="*/ 18257 h 118"/>
              <a:gd name="T16" fmla="*/ 18727 w 59"/>
              <a:gd name="T17" fmla="*/ 22279 h 118"/>
              <a:gd name="T18" fmla="*/ 17113 w 59"/>
              <a:gd name="T19" fmla="*/ 25992 h 118"/>
              <a:gd name="T20" fmla="*/ 14853 w 59"/>
              <a:gd name="T21" fmla="*/ 29705 h 118"/>
              <a:gd name="T22" fmla="*/ 11947 w 59"/>
              <a:gd name="T23" fmla="*/ 32181 h 118"/>
              <a:gd name="T24" fmla="*/ 8072 w 59"/>
              <a:gd name="T25" fmla="*/ 34656 h 118"/>
              <a:gd name="T26" fmla="*/ 4197 w 59"/>
              <a:gd name="T27" fmla="*/ 35894 h 118"/>
              <a:gd name="T28" fmla="*/ 0 w 59"/>
              <a:gd name="T29" fmla="*/ 36513 h 11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9" h="118">
                <a:moveTo>
                  <a:pt x="0" y="0"/>
                </a:moveTo>
                <a:lnTo>
                  <a:pt x="13" y="2"/>
                </a:lnTo>
                <a:lnTo>
                  <a:pt x="25" y="6"/>
                </a:lnTo>
                <a:lnTo>
                  <a:pt x="37" y="14"/>
                </a:lnTo>
                <a:lnTo>
                  <a:pt x="46" y="22"/>
                </a:lnTo>
                <a:lnTo>
                  <a:pt x="53" y="34"/>
                </a:lnTo>
                <a:lnTo>
                  <a:pt x="58" y="46"/>
                </a:lnTo>
                <a:lnTo>
                  <a:pt x="59" y="59"/>
                </a:lnTo>
                <a:lnTo>
                  <a:pt x="58" y="72"/>
                </a:lnTo>
                <a:lnTo>
                  <a:pt x="53" y="84"/>
                </a:lnTo>
                <a:lnTo>
                  <a:pt x="46" y="96"/>
                </a:lnTo>
                <a:lnTo>
                  <a:pt x="37" y="104"/>
                </a:lnTo>
                <a:lnTo>
                  <a:pt x="25" y="112"/>
                </a:lnTo>
                <a:lnTo>
                  <a:pt x="13" y="116"/>
                </a:lnTo>
                <a:lnTo>
                  <a:pt x="0" y="118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HU"/>
          </a:p>
        </p:txBody>
      </p:sp>
      <p:sp>
        <p:nvSpPr>
          <p:cNvPr id="196" name="Freeform 3419">
            <a:extLst>
              <a:ext uri="{FF2B5EF4-FFF2-40B4-BE49-F238E27FC236}">
                <a16:creationId xmlns:a16="http://schemas.microsoft.com/office/drawing/2014/main" id="{89A9BE94-1EBC-AF40-932E-36D5838F02E0}"/>
              </a:ext>
            </a:extLst>
          </p:cNvPr>
          <p:cNvSpPr>
            <a:spLocks/>
          </p:cNvSpPr>
          <p:nvPr/>
        </p:nvSpPr>
        <p:spPr bwMode="auto">
          <a:xfrm>
            <a:off x="8625897" y="3381375"/>
            <a:ext cx="17463" cy="38100"/>
          </a:xfrm>
          <a:custGeom>
            <a:avLst/>
            <a:gdLst>
              <a:gd name="T0" fmla="*/ 17463 w 59"/>
              <a:gd name="T1" fmla="*/ 19213 h 117"/>
              <a:gd name="T2" fmla="*/ 17463 w 59"/>
              <a:gd name="T3" fmla="*/ 38100 h 117"/>
              <a:gd name="T4" fmla="*/ 13615 w 59"/>
              <a:gd name="T5" fmla="*/ 37774 h 117"/>
              <a:gd name="T6" fmla="*/ 10063 w 59"/>
              <a:gd name="T7" fmla="*/ 36146 h 117"/>
              <a:gd name="T8" fmla="*/ 6512 w 59"/>
              <a:gd name="T9" fmla="*/ 33867 h 117"/>
              <a:gd name="T10" fmla="*/ 3848 w 59"/>
              <a:gd name="T11" fmla="*/ 31262 h 117"/>
              <a:gd name="T12" fmla="*/ 1776 w 59"/>
              <a:gd name="T13" fmla="*/ 27354 h 117"/>
              <a:gd name="T14" fmla="*/ 296 w 59"/>
              <a:gd name="T15" fmla="*/ 23446 h 117"/>
              <a:gd name="T16" fmla="*/ 0 w 59"/>
              <a:gd name="T17" fmla="*/ 19213 h 117"/>
              <a:gd name="T18" fmla="*/ 296 w 59"/>
              <a:gd name="T19" fmla="*/ 14654 h 117"/>
              <a:gd name="T20" fmla="*/ 1776 w 59"/>
              <a:gd name="T21" fmla="*/ 11072 h 117"/>
              <a:gd name="T22" fmla="*/ 3848 w 59"/>
              <a:gd name="T23" fmla="*/ 7164 h 117"/>
              <a:gd name="T24" fmla="*/ 6512 w 59"/>
              <a:gd name="T25" fmla="*/ 4233 h 117"/>
              <a:gd name="T26" fmla="*/ 10063 w 59"/>
              <a:gd name="T27" fmla="*/ 1954 h 117"/>
              <a:gd name="T28" fmla="*/ 13615 w 59"/>
              <a:gd name="T29" fmla="*/ 326 h 117"/>
              <a:gd name="T30" fmla="*/ 17463 w 59"/>
              <a:gd name="T31" fmla="*/ 0 h 117"/>
              <a:gd name="T32" fmla="*/ 17463 w 59"/>
              <a:gd name="T33" fmla="*/ 19213 h 1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9" h="117">
                <a:moveTo>
                  <a:pt x="59" y="59"/>
                </a:moveTo>
                <a:lnTo>
                  <a:pt x="59" y="117"/>
                </a:lnTo>
                <a:lnTo>
                  <a:pt x="46" y="116"/>
                </a:lnTo>
                <a:lnTo>
                  <a:pt x="34" y="111"/>
                </a:lnTo>
                <a:lnTo>
                  <a:pt x="22" y="104"/>
                </a:lnTo>
                <a:lnTo>
                  <a:pt x="13" y="96"/>
                </a:lnTo>
                <a:lnTo>
                  <a:pt x="6" y="84"/>
                </a:lnTo>
                <a:lnTo>
                  <a:pt x="1" y="72"/>
                </a:lnTo>
                <a:lnTo>
                  <a:pt x="0" y="59"/>
                </a:lnTo>
                <a:lnTo>
                  <a:pt x="1" y="45"/>
                </a:lnTo>
                <a:lnTo>
                  <a:pt x="6" y="34"/>
                </a:lnTo>
                <a:lnTo>
                  <a:pt x="13" y="22"/>
                </a:lnTo>
                <a:lnTo>
                  <a:pt x="22" y="13"/>
                </a:lnTo>
                <a:lnTo>
                  <a:pt x="34" y="6"/>
                </a:lnTo>
                <a:lnTo>
                  <a:pt x="46" y="1"/>
                </a:lnTo>
                <a:lnTo>
                  <a:pt x="59" y="0"/>
                </a:lnTo>
                <a:lnTo>
                  <a:pt x="59" y="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97" name="Freeform 3420">
            <a:extLst>
              <a:ext uri="{FF2B5EF4-FFF2-40B4-BE49-F238E27FC236}">
                <a16:creationId xmlns:a16="http://schemas.microsoft.com/office/drawing/2014/main" id="{5E924855-8199-A141-80CF-75D0F1C9DDE3}"/>
              </a:ext>
            </a:extLst>
          </p:cNvPr>
          <p:cNvSpPr>
            <a:spLocks/>
          </p:cNvSpPr>
          <p:nvPr/>
        </p:nvSpPr>
        <p:spPr bwMode="auto">
          <a:xfrm>
            <a:off x="8625897" y="3381375"/>
            <a:ext cx="17463" cy="38100"/>
          </a:xfrm>
          <a:custGeom>
            <a:avLst/>
            <a:gdLst>
              <a:gd name="T0" fmla="*/ 17463 w 59"/>
              <a:gd name="T1" fmla="*/ 38100 h 117"/>
              <a:gd name="T2" fmla="*/ 13615 w 59"/>
              <a:gd name="T3" fmla="*/ 37774 h 117"/>
              <a:gd name="T4" fmla="*/ 10063 w 59"/>
              <a:gd name="T5" fmla="*/ 36146 h 117"/>
              <a:gd name="T6" fmla="*/ 6512 w 59"/>
              <a:gd name="T7" fmla="*/ 33867 h 117"/>
              <a:gd name="T8" fmla="*/ 3848 w 59"/>
              <a:gd name="T9" fmla="*/ 31262 h 117"/>
              <a:gd name="T10" fmla="*/ 1776 w 59"/>
              <a:gd name="T11" fmla="*/ 27354 h 117"/>
              <a:gd name="T12" fmla="*/ 296 w 59"/>
              <a:gd name="T13" fmla="*/ 23446 h 117"/>
              <a:gd name="T14" fmla="*/ 0 w 59"/>
              <a:gd name="T15" fmla="*/ 19213 h 117"/>
              <a:gd name="T16" fmla="*/ 296 w 59"/>
              <a:gd name="T17" fmla="*/ 14654 h 117"/>
              <a:gd name="T18" fmla="*/ 1776 w 59"/>
              <a:gd name="T19" fmla="*/ 11072 h 117"/>
              <a:gd name="T20" fmla="*/ 3848 w 59"/>
              <a:gd name="T21" fmla="*/ 7164 h 117"/>
              <a:gd name="T22" fmla="*/ 6512 w 59"/>
              <a:gd name="T23" fmla="*/ 4233 h 117"/>
              <a:gd name="T24" fmla="*/ 10063 w 59"/>
              <a:gd name="T25" fmla="*/ 1954 h 117"/>
              <a:gd name="T26" fmla="*/ 13615 w 59"/>
              <a:gd name="T27" fmla="*/ 326 h 117"/>
              <a:gd name="T28" fmla="*/ 17463 w 59"/>
              <a:gd name="T29" fmla="*/ 0 h 1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9" h="117">
                <a:moveTo>
                  <a:pt x="59" y="117"/>
                </a:moveTo>
                <a:lnTo>
                  <a:pt x="46" y="116"/>
                </a:lnTo>
                <a:lnTo>
                  <a:pt x="34" y="111"/>
                </a:lnTo>
                <a:lnTo>
                  <a:pt x="22" y="104"/>
                </a:lnTo>
                <a:lnTo>
                  <a:pt x="13" y="96"/>
                </a:lnTo>
                <a:lnTo>
                  <a:pt x="6" y="84"/>
                </a:lnTo>
                <a:lnTo>
                  <a:pt x="1" y="72"/>
                </a:lnTo>
                <a:lnTo>
                  <a:pt x="0" y="59"/>
                </a:lnTo>
                <a:lnTo>
                  <a:pt x="1" y="45"/>
                </a:lnTo>
                <a:lnTo>
                  <a:pt x="6" y="34"/>
                </a:lnTo>
                <a:lnTo>
                  <a:pt x="13" y="22"/>
                </a:lnTo>
                <a:lnTo>
                  <a:pt x="22" y="13"/>
                </a:lnTo>
                <a:lnTo>
                  <a:pt x="34" y="6"/>
                </a:lnTo>
                <a:lnTo>
                  <a:pt x="46" y="1"/>
                </a:lnTo>
                <a:lnTo>
                  <a:pt x="59" y="0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HU"/>
          </a:p>
        </p:txBody>
      </p:sp>
      <p:sp>
        <p:nvSpPr>
          <p:cNvPr id="198" name="Freeform 3421">
            <a:extLst>
              <a:ext uri="{FF2B5EF4-FFF2-40B4-BE49-F238E27FC236}">
                <a16:creationId xmlns:a16="http://schemas.microsoft.com/office/drawing/2014/main" id="{EFB7CE63-27DB-E448-9576-86075B9B76FE}"/>
              </a:ext>
            </a:extLst>
          </p:cNvPr>
          <p:cNvSpPr>
            <a:spLocks/>
          </p:cNvSpPr>
          <p:nvPr/>
        </p:nvSpPr>
        <p:spPr bwMode="auto">
          <a:xfrm>
            <a:off x="8643360" y="3381375"/>
            <a:ext cx="1349375" cy="38100"/>
          </a:xfrm>
          <a:custGeom>
            <a:avLst/>
            <a:gdLst>
              <a:gd name="T0" fmla="*/ 0 w 4246"/>
              <a:gd name="T1" fmla="*/ 0 h 117"/>
              <a:gd name="T2" fmla="*/ 0 w 4246"/>
              <a:gd name="T3" fmla="*/ 19213 h 117"/>
              <a:gd name="T4" fmla="*/ 0 w 4246"/>
              <a:gd name="T5" fmla="*/ 38100 h 117"/>
              <a:gd name="T6" fmla="*/ 1349375 w 4246"/>
              <a:gd name="T7" fmla="*/ 38100 h 117"/>
              <a:gd name="T8" fmla="*/ 1349375 w 4246"/>
              <a:gd name="T9" fmla="*/ 19213 h 117"/>
              <a:gd name="T10" fmla="*/ 1349375 w 4246"/>
              <a:gd name="T11" fmla="*/ 0 h 117"/>
              <a:gd name="T12" fmla="*/ 0 w 4246"/>
              <a:gd name="T13" fmla="*/ 0 h 1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46" h="117">
                <a:moveTo>
                  <a:pt x="0" y="0"/>
                </a:moveTo>
                <a:lnTo>
                  <a:pt x="0" y="59"/>
                </a:lnTo>
                <a:lnTo>
                  <a:pt x="0" y="117"/>
                </a:lnTo>
                <a:lnTo>
                  <a:pt x="4246" y="117"/>
                </a:lnTo>
                <a:lnTo>
                  <a:pt x="4246" y="59"/>
                </a:lnTo>
                <a:lnTo>
                  <a:pt x="424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199" name="Freeform 3422">
            <a:extLst>
              <a:ext uri="{FF2B5EF4-FFF2-40B4-BE49-F238E27FC236}">
                <a16:creationId xmlns:a16="http://schemas.microsoft.com/office/drawing/2014/main" id="{6966A436-A8A6-304E-A915-99729BE246DE}"/>
              </a:ext>
            </a:extLst>
          </p:cNvPr>
          <p:cNvSpPr>
            <a:spLocks/>
          </p:cNvSpPr>
          <p:nvPr/>
        </p:nvSpPr>
        <p:spPr bwMode="auto">
          <a:xfrm>
            <a:off x="8643360" y="3381375"/>
            <a:ext cx="1349375" cy="38100"/>
          </a:xfrm>
          <a:custGeom>
            <a:avLst/>
            <a:gdLst>
              <a:gd name="T0" fmla="*/ 0 w 4246"/>
              <a:gd name="T1" fmla="*/ 0 h 117"/>
              <a:gd name="T2" fmla="*/ 0 w 4246"/>
              <a:gd name="T3" fmla="*/ 19213 h 117"/>
              <a:gd name="T4" fmla="*/ 0 w 4246"/>
              <a:gd name="T5" fmla="*/ 38100 h 117"/>
              <a:gd name="T6" fmla="*/ 1349375 w 4246"/>
              <a:gd name="T7" fmla="*/ 38100 h 117"/>
              <a:gd name="T8" fmla="*/ 1349375 w 4246"/>
              <a:gd name="T9" fmla="*/ 19213 h 117"/>
              <a:gd name="T10" fmla="*/ 1349375 w 4246"/>
              <a:gd name="T11" fmla="*/ 0 h 117"/>
              <a:gd name="T12" fmla="*/ 0 w 4246"/>
              <a:gd name="T13" fmla="*/ 0 h 1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46" h="117">
                <a:moveTo>
                  <a:pt x="0" y="0"/>
                </a:moveTo>
                <a:lnTo>
                  <a:pt x="0" y="59"/>
                </a:lnTo>
                <a:lnTo>
                  <a:pt x="0" y="117"/>
                </a:lnTo>
                <a:lnTo>
                  <a:pt x="4246" y="117"/>
                </a:lnTo>
                <a:lnTo>
                  <a:pt x="4246" y="59"/>
                </a:lnTo>
                <a:lnTo>
                  <a:pt x="424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HU"/>
          </a:p>
        </p:txBody>
      </p:sp>
      <p:sp>
        <p:nvSpPr>
          <p:cNvPr id="200" name="Freeform 3423">
            <a:extLst>
              <a:ext uri="{FF2B5EF4-FFF2-40B4-BE49-F238E27FC236}">
                <a16:creationId xmlns:a16="http://schemas.microsoft.com/office/drawing/2014/main" id="{9AE29681-B7AE-0149-8904-38E18A92FA40}"/>
              </a:ext>
            </a:extLst>
          </p:cNvPr>
          <p:cNvSpPr>
            <a:spLocks/>
          </p:cNvSpPr>
          <p:nvPr/>
        </p:nvSpPr>
        <p:spPr bwMode="auto">
          <a:xfrm>
            <a:off x="9992735" y="3381375"/>
            <a:ext cx="17462" cy="38100"/>
          </a:xfrm>
          <a:custGeom>
            <a:avLst/>
            <a:gdLst>
              <a:gd name="T0" fmla="*/ 0 w 59"/>
              <a:gd name="T1" fmla="*/ 19213 h 117"/>
              <a:gd name="T2" fmla="*/ 0 w 59"/>
              <a:gd name="T3" fmla="*/ 0 h 117"/>
              <a:gd name="T4" fmla="*/ 4144 w 59"/>
              <a:gd name="T5" fmla="*/ 326 h 117"/>
              <a:gd name="T6" fmla="*/ 7695 w 59"/>
              <a:gd name="T7" fmla="*/ 1954 h 117"/>
              <a:gd name="T8" fmla="*/ 11247 w 59"/>
              <a:gd name="T9" fmla="*/ 4233 h 117"/>
              <a:gd name="T10" fmla="*/ 13614 w 59"/>
              <a:gd name="T11" fmla="*/ 7164 h 117"/>
              <a:gd name="T12" fmla="*/ 15686 w 59"/>
              <a:gd name="T13" fmla="*/ 11072 h 117"/>
              <a:gd name="T14" fmla="*/ 17166 w 59"/>
              <a:gd name="T15" fmla="*/ 14654 h 117"/>
              <a:gd name="T16" fmla="*/ 17462 w 59"/>
              <a:gd name="T17" fmla="*/ 19213 h 117"/>
              <a:gd name="T18" fmla="*/ 17166 w 59"/>
              <a:gd name="T19" fmla="*/ 23446 h 117"/>
              <a:gd name="T20" fmla="*/ 15686 w 59"/>
              <a:gd name="T21" fmla="*/ 27354 h 117"/>
              <a:gd name="T22" fmla="*/ 13614 w 59"/>
              <a:gd name="T23" fmla="*/ 31262 h 117"/>
              <a:gd name="T24" fmla="*/ 11247 w 59"/>
              <a:gd name="T25" fmla="*/ 33867 h 117"/>
              <a:gd name="T26" fmla="*/ 7695 w 59"/>
              <a:gd name="T27" fmla="*/ 36146 h 117"/>
              <a:gd name="T28" fmla="*/ 4144 w 59"/>
              <a:gd name="T29" fmla="*/ 37774 h 117"/>
              <a:gd name="T30" fmla="*/ 0 w 59"/>
              <a:gd name="T31" fmla="*/ 38100 h 117"/>
              <a:gd name="T32" fmla="*/ 0 w 59"/>
              <a:gd name="T33" fmla="*/ 19213 h 1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9" h="117">
                <a:moveTo>
                  <a:pt x="0" y="59"/>
                </a:moveTo>
                <a:lnTo>
                  <a:pt x="0" y="0"/>
                </a:lnTo>
                <a:lnTo>
                  <a:pt x="14" y="1"/>
                </a:lnTo>
                <a:lnTo>
                  <a:pt x="26" y="6"/>
                </a:lnTo>
                <a:lnTo>
                  <a:pt x="38" y="13"/>
                </a:lnTo>
                <a:lnTo>
                  <a:pt x="46" y="22"/>
                </a:lnTo>
                <a:lnTo>
                  <a:pt x="53" y="34"/>
                </a:lnTo>
                <a:lnTo>
                  <a:pt x="58" y="45"/>
                </a:lnTo>
                <a:lnTo>
                  <a:pt x="59" y="59"/>
                </a:lnTo>
                <a:lnTo>
                  <a:pt x="58" y="72"/>
                </a:lnTo>
                <a:lnTo>
                  <a:pt x="53" y="84"/>
                </a:lnTo>
                <a:lnTo>
                  <a:pt x="46" y="96"/>
                </a:lnTo>
                <a:lnTo>
                  <a:pt x="38" y="104"/>
                </a:lnTo>
                <a:lnTo>
                  <a:pt x="26" y="111"/>
                </a:lnTo>
                <a:lnTo>
                  <a:pt x="14" y="116"/>
                </a:lnTo>
                <a:lnTo>
                  <a:pt x="0" y="117"/>
                </a:lnTo>
                <a:lnTo>
                  <a:pt x="0" y="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201" name="Freeform 3424">
            <a:extLst>
              <a:ext uri="{FF2B5EF4-FFF2-40B4-BE49-F238E27FC236}">
                <a16:creationId xmlns:a16="http://schemas.microsoft.com/office/drawing/2014/main" id="{30AAD667-6485-9348-9CAB-C2CBFE3CE463}"/>
              </a:ext>
            </a:extLst>
          </p:cNvPr>
          <p:cNvSpPr>
            <a:spLocks/>
          </p:cNvSpPr>
          <p:nvPr/>
        </p:nvSpPr>
        <p:spPr bwMode="auto">
          <a:xfrm>
            <a:off x="9992735" y="3381375"/>
            <a:ext cx="17462" cy="38100"/>
          </a:xfrm>
          <a:custGeom>
            <a:avLst/>
            <a:gdLst>
              <a:gd name="T0" fmla="*/ 0 w 59"/>
              <a:gd name="T1" fmla="*/ 0 h 117"/>
              <a:gd name="T2" fmla="*/ 4144 w 59"/>
              <a:gd name="T3" fmla="*/ 326 h 117"/>
              <a:gd name="T4" fmla="*/ 7695 w 59"/>
              <a:gd name="T5" fmla="*/ 1954 h 117"/>
              <a:gd name="T6" fmla="*/ 11247 w 59"/>
              <a:gd name="T7" fmla="*/ 4233 h 117"/>
              <a:gd name="T8" fmla="*/ 13614 w 59"/>
              <a:gd name="T9" fmla="*/ 7164 h 117"/>
              <a:gd name="T10" fmla="*/ 15686 w 59"/>
              <a:gd name="T11" fmla="*/ 11072 h 117"/>
              <a:gd name="T12" fmla="*/ 17166 w 59"/>
              <a:gd name="T13" fmla="*/ 14654 h 117"/>
              <a:gd name="T14" fmla="*/ 17462 w 59"/>
              <a:gd name="T15" fmla="*/ 19213 h 117"/>
              <a:gd name="T16" fmla="*/ 17166 w 59"/>
              <a:gd name="T17" fmla="*/ 23446 h 117"/>
              <a:gd name="T18" fmla="*/ 15686 w 59"/>
              <a:gd name="T19" fmla="*/ 27354 h 117"/>
              <a:gd name="T20" fmla="*/ 13614 w 59"/>
              <a:gd name="T21" fmla="*/ 31262 h 117"/>
              <a:gd name="T22" fmla="*/ 11247 w 59"/>
              <a:gd name="T23" fmla="*/ 33867 h 117"/>
              <a:gd name="T24" fmla="*/ 7695 w 59"/>
              <a:gd name="T25" fmla="*/ 36146 h 117"/>
              <a:gd name="T26" fmla="*/ 4144 w 59"/>
              <a:gd name="T27" fmla="*/ 37774 h 117"/>
              <a:gd name="T28" fmla="*/ 0 w 59"/>
              <a:gd name="T29" fmla="*/ 38100 h 1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9" h="117">
                <a:moveTo>
                  <a:pt x="0" y="0"/>
                </a:moveTo>
                <a:lnTo>
                  <a:pt x="14" y="1"/>
                </a:lnTo>
                <a:lnTo>
                  <a:pt x="26" y="6"/>
                </a:lnTo>
                <a:lnTo>
                  <a:pt x="38" y="13"/>
                </a:lnTo>
                <a:lnTo>
                  <a:pt x="46" y="22"/>
                </a:lnTo>
                <a:lnTo>
                  <a:pt x="53" y="34"/>
                </a:lnTo>
                <a:lnTo>
                  <a:pt x="58" y="45"/>
                </a:lnTo>
                <a:lnTo>
                  <a:pt x="59" y="59"/>
                </a:lnTo>
                <a:lnTo>
                  <a:pt x="58" y="72"/>
                </a:lnTo>
                <a:lnTo>
                  <a:pt x="53" y="84"/>
                </a:lnTo>
                <a:lnTo>
                  <a:pt x="46" y="96"/>
                </a:lnTo>
                <a:lnTo>
                  <a:pt x="38" y="104"/>
                </a:lnTo>
                <a:lnTo>
                  <a:pt x="26" y="111"/>
                </a:lnTo>
                <a:lnTo>
                  <a:pt x="14" y="116"/>
                </a:lnTo>
                <a:lnTo>
                  <a:pt x="0" y="117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HU"/>
          </a:p>
        </p:txBody>
      </p:sp>
      <p:sp>
        <p:nvSpPr>
          <p:cNvPr id="202" name="Freeform 3425">
            <a:extLst>
              <a:ext uri="{FF2B5EF4-FFF2-40B4-BE49-F238E27FC236}">
                <a16:creationId xmlns:a16="http://schemas.microsoft.com/office/drawing/2014/main" id="{7DA4E044-74B8-7E44-A491-9CC9F3765C99}"/>
              </a:ext>
            </a:extLst>
          </p:cNvPr>
          <p:cNvSpPr>
            <a:spLocks/>
          </p:cNvSpPr>
          <p:nvPr/>
        </p:nvSpPr>
        <p:spPr bwMode="auto">
          <a:xfrm>
            <a:off x="8625897" y="3227388"/>
            <a:ext cx="17463" cy="36512"/>
          </a:xfrm>
          <a:custGeom>
            <a:avLst/>
            <a:gdLst>
              <a:gd name="T0" fmla="*/ 17463 w 59"/>
              <a:gd name="T1" fmla="*/ 18412 h 117"/>
              <a:gd name="T2" fmla="*/ 17463 w 59"/>
              <a:gd name="T3" fmla="*/ 36512 h 117"/>
              <a:gd name="T4" fmla="*/ 13615 w 59"/>
              <a:gd name="T5" fmla="*/ 36200 h 117"/>
              <a:gd name="T6" fmla="*/ 10063 w 59"/>
              <a:gd name="T7" fmla="*/ 34640 h 117"/>
              <a:gd name="T8" fmla="*/ 6512 w 59"/>
              <a:gd name="T9" fmla="*/ 32455 h 117"/>
              <a:gd name="T10" fmla="*/ 3848 w 59"/>
              <a:gd name="T11" fmla="*/ 29959 h 117"/>
              <a:gd name="T12" fmla="*/ 1776 w 59"/>
              <a:gd name="T13" fmla="*/ 26214 h 117"/>
              <a:gd name="T14" fmla="*/ 296 w 59"/>
              <a:gd name="T15" fmla="*/ 22469 h 117"/>
              <a:gd name="T16" fmla="*/ 0 w 59"/>
              <a:gd name="T17" fmla="*/ 18412 h 117"/>
              <a:gd name="T18" fmla="*/ 296 w 59"/>
              <a:gd name="T19" fmla="*/ 14355 h 117"/>
              <a:gd name="T20" fmla="*/ 1776 w 59"/>
              <a:gd name="T21" fmla="*/ 10610 h 117"/>
              <a:gd name="T22" fmla="*/ 3848 w 59"/>
              <a:gd name="T23" fmla="*/ 6866 h 117"/>
              <a:gd name="T24" fmla="*/ 6512 w 59"/>
              <a:gd name="T25" fmla="*/ 4057 h 117"/>
              <a:gd name="T26" fmla="*/ 10063 w 59"/>
              <a:gd name="T27" fmla="*/ 1872 h 117"/>
              <a:gd name="T28" fmla="*/ 13615 w 59"/>
              <a:gd name="T29" fmla="*/ 312 h 117"/>
              <a:gd name="T30" fmla="*/ 17463 w 59"/>
              <a:gd name="T31" fmla="*/ 0 h 117"/>
              <a:gd name="T32" fmla="*/ 17463 w 59"/>
              <a:gd name="T33" fmla="*/ 18412 h 1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9" h="117">
                <a:moveTo>
                  <a:pt x="59" y="59"/>
                </a:moveTo>
                <a:lnTo>
                  <a:pt x="59" y="117"/>
                </a:lnTo>
                <a:lnTo>
                  <a:pt x="46" y="116"/>
                </a:lnTo>
                <a:lnTo>
                  <a:pt x="34" y="111"/>
                </a:lnTo>
                <a:lnTo>
                  <a:pt x="22" y="104"/>
                </a:lnTo>
                <a:lnTo>
                  <a:pt x="13" y="96"/>
                </a:lnTo>
                <a:lnTo>
                  <a:pt x="6" y="84"/>
                </a:lnTo>
                <a:lnTo>
                  <a:pt x="1" y="72"/>
                </a:lnTo>
                <a:lnTo>
                  <a:pt x="0" y="59"/>
                </a:lnTo>
                <a:lnTo>
                  <a:pt x="1" y="46"/>
                </a:lnTo>
                <a:lnTo>
                  <a:pt x="6" y="34"/>
                </a:lnTo>
                <a:lnTo>
                  <a:pt x="13" y="22"/>
                </a:lnTo>
                <a:lnTo>
                  <a:pt x="22" y="13"/>
                </a:lnTo>
                <a:lnTo>
                  <a:pt x="34" y="6"/>
                </a:lnTo>
                <a:lnTo>
                  <a:pt x="46" y="1"/>
                </a:lnTo>
                <a:lnTo>
                  <a:pt x="59" y="0"/>
                </a:lnTo>
                <a:lnTo>
                  <a:pt x="59" y="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203" name="Freeform 3426">
            <a:extLst>
              <a:ext uri="{FF2B5EF4-FFF2-40B4-BE49-F238E27FC236}">
                <a16:creationId xmlns:a16="http://schemas.microsoft.com/office/drawing/2014/main" id="{2C2ACFBA-906F-6648-B778-3D7A27438194}"/>
              </a:ext>
            </a:extLst>
          </p:cNvPr>
          <p:cNvSpPr>
            <a:spLocks/>
          </p:cNvSpPr>
          <p:nvPr/>
        </p:nvSpPr>
        <p:spPr bwMode="auto">
          <a:xfrm>
            <a:off x="8625897" y="3227388"/>
            <a:ext cx="17463" cy="36512"/>
          </a:xfrm>
          <a:custGeom>
            <a:avLst/>
            <a:gdLst>
              <a:gd name="T0" fmla="*/ 17463 w 59"/>
              <a:gd name="T1" fmla="*/ 36512 h 117"/>
              <a:gd name="T2" fmla="*/ 13615 w 59"/>
              <a:gd name="T3" fmla="*/ 36200 h 117"/>
              <a:gd name="T4" fmla="*/ 10063 w 59"/>
              <a:gd name="T5" fmla="*/ 34640 h 117"/>
              <a:gd name="T6" fmla="*/ 6512 w 59"/>
              <a:gd name="T7" fmla="*/ 32455 h 117"/>
              <a:gd name="T8" fmla="*/ 3848 w 59"/>
              <a:gd name="T9" fmla="*/ 29959 h 117"/>
              <a:gd name="T10" fmla="*/ 1776 w 59"/>
              <a:gd name="T11" fmla="*/ 26214 h 117"/>
              <a:gd name="T12" fmla="*/ 296 w 59"/>
              <a:gd name="T13" fmla="*/ 22469 h 117"/>
              <a:gd name="T14" fmla="*/ 0 w 59"/>
              <a:gd name="T15" fmla="*/ 18412 h 117"/>
              <a:gd name="T16" fmla="*/ 296 w 59"/>
              <a:gd name="T17" fmla="*/ 14355 h 117"/>
              <a:gd name="T18" fmla="*/ 1776 w 59"/>
              <a:gd name="T19" fmla="*/ 10610 h 117"/>
              <a:gd name="T20" fmla="*/ 3848 w 59"/>
              <a:gd name="T21" fmla="*/ 6866 h 117"/>
              <a:gd name="T22" fmla="*/ 6512 w 59"/>
              <a:gd name="T23" fmla="*/ 4057 h 117"/>
              <a:gd name="T24" fmla="*/ 10063 w 59"/>
              <a:gd name="T25" fmla="*/ 1872 h 117"/>
              <a:gd name="T26" fmla="*/ 13615 w 59"/>
              <a:gd name="T27" fmla="*/ 312 h 117"/>
              <a:gd name="T28" fmla="*/ 17463 w 59"/>
              <a:gd name="T29" fmla="*/ 0 h 1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9" h="117">
                <a:moveTo>
                  <a:pt x="59" y="117"/>
                </a:moveTo>
                <a:lnTo>
                  <a:pt x="46" y="116"/>
                </a:lnTo>
                <a:lnTo>
                  <a:pt x="34" y="111"/>
                </a:lnTo>
                <a:lnTo>
                  <a:pt x="22" y="104"/>
                </a:lnTo>
                <a:lnTo>
                  <a:pt x="13" y="96"/>
                </a:lnTo>
                <a:lnTo>
                  <a:pt x="6" y="84"/>
                </a:lnTo>
                <a:lnTo>
                  <a:pt x="1" y="72"/>
                </a:lnTo>
                <a:lnTo>
                  <a:pt x="0" y="59"/>
                </a:lnTo>
                <a:lnTo>
                  <a:pt x="1" y="46"/>
                </a:lnTo>
                <a:lnTo>
                  <a:pt x="6" y="34"/>
                </a:lnTo>
                <a:lnTo>
                  <a:pt x="13" y="22"/>
                </a:lnTo>
                <a:lnTo>
                  <a:pt x="22" y="13"/>
                </a:lnTo>
                <a:lnTo>
                  <a:pt x="34" y="6"/>
                </a:lnTo>
                <a:lnTo>
                  <a:pt x="46" y="1"/>
                </a:lnTo>
                <a:lnTo>
                  <a:pt x="59" y="0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HU"/>
          </a:p>
        </p:txBody>
      </p:sp>
      <p:sp>
        <p:nvSpPr>
          <p:cNvPr id="204" name="Freeform 3427">
            <a:extLst>
              <a:ext uri="{FF2B5EF4-FFF2-40B4-BE49-F238E27FC236}">
                <a16:creationId xmlns:a16="http://schemas.microsoft.com/office/drawing/2014/main" id="{CF95D065-8A8C-6E4F-915F-BDA76FBDA792}"/>
              </a:ext>
            </a:extLst>
          </p:cNvPr>
          <p:cNvSpPr>
            <a:spLocks/>
          </p:cNvSpPr>
          <p:nvPr/>
        </p:nvSpPr>
        <p:spPr bwMode="auto">
          <a:xfrm>
            <a:off x="8643360" y="3227388"/>
            <a:ext cx="2311400" cy="36512"/>
          </a:xfrm>
          <a:custGeom>
            <a:avLst/>
            <a:gdLst>
              <a:gd name="T0" fmla="*/ 0 w 7280"/>
              <a:gd name="T1" fmla="*/ 0 h 117"/>
              <a:gd name="T2" fmla="*/ 0 w 7280"/>
              <a:gd name="T3" fmla="*/ 18412 h 117"/>
              <a:gd name="T4" fmla="*/ 0 w 7280"/>
              <a:gd name="T5" fmla="*/ 36512 h 117"/>
              <a:gd name="T6" fmla="*/ 2311400 w 7280"/>
              <a:gd name="T7" fmla="*/ 36512 h 117"/>
              <a:gd name="T8" fmla="*/ 2311400 w 7280"/>
              <a:gd name="T9" fmla="*/ 18412 h 117"/>
              <a:gd name="T10" fmla="*/ 2311400 w 7280"/>
              <a:gd name="T11" fmla="*/ 0 h 117"/>
              <a:gd name="T12" fmla="*/ 0 w 7280"/>
              <a:gd name="T13" fmla="*/ 0 h 1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280" h="117">
                <a:moveTo>
                  <a:pt x="0" y="0"/>
                </a:moveTo>
                <a:lnTo>
                  <a:pt x="0" y="59"/>
                </a:lnTo>
                <a:lnTo>
                  <a:pt x="0" y="117"/>
                </a:lnTo>
                <a:lnTo>
                  <a:pt x="7280" y="117"/>
                </a:lnTo>
                <a:lnTo>
                  <a:pt x="7280" y="59"/>
                </a:lnTo>
                <a:lnTo>
                  <a:pt x="728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205" name="Freeform 3428">
            <a:extLst>
              <a:ext uri="{FF2B5EF4-FFF2-40B4-BE49-F238E27FC236}">
                <a16:creationId xmlns:a16="http://schemas.microsoft.com/office/drawing/2014/main" id="{C1E79EC9-5DDF-6E48-B369-8FB79895BAB0}"/>
              </a:ext>
            </a:extLst>
          </p:cNvPr>
          <p:cNvSpPr>
            <a:spLocks/>
          </p:cNvSpPr>
          <p:nvPr/>
        </p:nvSpPr>
        <p:spPr bwMode="auto">
          <a:xfrm>
            <a:off x="8643360" y="3227388"/>
            <a:ext cx="2311400" cy="36512"/>
          </a:xfrm>
          <a:custGeom>
            <a:avLst/>
            <a:gdLst>
              <a:gd name="T0" fmla="*/ 0 w 7280"/>
              <a:gd name="T1" fmla="*/ 0 h 117"/>
              <a:gd name="T2" fmla="*/ 0 w 7280"/>
              <a:gd name="T3" fmla="*/ 18412 h 117"/>
              <a:gd name="T4" fmla="*/ 0 w 7280"/>
              <a:gd name="T5" fmla="*/ 36512 h 117"/>
              <a:gd name="T6" fmla="*/ 2311400 w 7280"/>
              <a:gd name="T7" fmla="*/ 36512 h 117"/>
              <a:gd name="T8" fmla="*/ 2311400 w 7280"/>
              <a:gd name="T9" fmla="*/ 18412 h 117"/>
              <a:gd name="T10" fmla="*/ 2311400 w 7280"/>
              <a:gd name="T11" fmla="*/ 0 h 117"/>
              <a:gd name="T12" fmla="*/ 0 w 7280"/>
              <a:gd name="T13" fmla="*/ 0 h 1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280" h="117">
                <a:moveTo>
                  <a:pt x="0" y="0"/>
                </a:moveTo>
                <a:lnTo>
                  <a:pt x="0" y="59"/>
                </a:lnTo>
                <a:lnTo>
                  <a:pt x="0" y="117"/>
                </a:lnTo>
                <a:lnTo>
                  <a:pt x="7280" y="117"/>
                </a:lnTo>
                <a:lnTo>
                  <a:pt x="7280" y="59"/>
                </a:lnTo>
                <a:lnTo>
                  <a:pt x="728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HU"/>
          </a:p>
        </p:txBody>
      </p:sp>
      <p:grpSp>
        <p:nvGrpSpPr>
          <p:cNvPr id="206" name="Group 3798">
            <a:extLst>
              <a:ext uri="{FF2B5EF4-FFF2-40B4-BE49-F238E27FC236}">
                <a16:creationId xmlns:a16="http://schemas.microsoft.com/office/drawing/2014/main" id="{85C1CD38-97D4-2F48-9C25-A6300F5A8C87}"/>
              </a:ext>
            </a:extLst>
          </p:cNvPr>
          <p:cNvGrpSpPr>
            <a:grpSpLocks/>
          </p:cNvGrpSpPr>
          <p:nvPr/>
        </p:nvGrpSpPr>
        <p:grpSpPr bwMode="auto">
          <a:xfrm>
            <a:off x="7592435" y="962025"/>
            <a:ext cx="4343400" cy="4725988"/>
            <a:chOff x="3011" y="606"/>
            <a:chExt cx="2736" cy="2977"/>
          </a:xfrm>
        </p:grpSpPr>
        <p:sp>
          <p:nvSpPr>
            <p:cNvPr id="207" name="Freeform 3430">
              <a:extLst>
                <a:ext uri="{FF2B5EF4-FFF2-40B4-BE49-F238E27FC236}">
                  <a16:creationId xmlns:a16="http://schemas.microsoft.com/office/drawing/2014/main" id="{9271C337-1CCC-1749-BC9E-448EECFB7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9" y="2033"/>
              <a:ext cx="12" cy="23"/>
            </a:xfrm>
            <a:custGeom>
              <a:avLst/>
              <a:gdLst>
                <a:gd name="T0" fmla="*/ 0 w 59"/>
                <a:gd name="T1" fmla="*/ 12 h 117"/>
                <a:gd name="T2" fmla="*/ 0 w 59"/>
                <a:gd name="T3" fmla="*/ 0 h 117"/>
                <a:gd name="T4" fmla="*/ 3 w 59"/>
                <a:gd name="T5" fmla="*/ 0 h 117"/>
                <a:gd name="T6" fmla="*/ 5 w 59"/>
                <a:gd name="T7" fmla="*/ 1 h 117"/>
                <a:gd name="T8" fmla="*/ 8 w 59"/>
                <a:gd name="T9" fmla="*/ 3 h 117"/>
                <a:gd name="T10" fmla="*/ 9 w 59"/>
                <a:gd name="T11" fmla="*/ 4 h 117"/>
                <a:gd name="T12" fmla="*/ 11 w 59"/>
                <a:gd name="T13" fmla="*/ 7 h 117"/>
                <a:gd name="T14" fmla="*/ 12 w 59"/>
                <a:gd name="T15" fmla="*/ 9 h 117"/>
                <a:gd name="T16" fmla="*/ 12 w 59"/>
                <a:gd name="T17" fmla="*/ 12 h 117"/>
                <a:gd name="T18" fmla="*/ 12 w 59"/>
                <a:gd name="T19" fmla="*/ 14 h 117"/>
                <a:gd name="T20" fmla="*/ 11 w 59"/>
                <a:gd name="T21" fmla="*/ 17 h 117"/>
                <a:gd name="T22" fmla="*/ 9 w 59"/>
                <a:gd name="T23" fmla="*/ 19 h 117"/>
                <a:gd name="T24" fmla="*/ 8 w 59"/>
                <a:gd name="T25" fmla="*/ 20 h 117"/>
                <a:gd name="T26" fmla="*/ 5 w 59"/>
                <a:gd name="T27" fmla="*/ 22 h 117"/>
                <a:gd name="T28" fmla="*/ 3 w 59"/>
                <a:gd name="T29" fmla="*/ 23 h 117"/>
                <a:gd name="T30" fmla="*/ 0 w 59"/>
                <a:gd name="T31" fmla="*/ 23 h 117"/>
                <a:gd name="T32" fmla="*/ 0 w 59"/>
                <a:gd name="T33" fmla="*/ 12 h 1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9" h="117">
                  <a:moveTo>
                    <a:pt x="0" y="59"/>
                  </a:moveTo>
                  <a:lnTo>
                    <a:pt x="0" y="0"/>
                  </a:lnTo>
                  <a:lnTo>
                    <a:pt x="13" y="1"/>
                  </a:lnTo>
                  <a:lnTo>
                    <a:pt x="25" y="6"/>
                  </a:lnTo>
                  <a:lnTo>
                    <a:pt x="37" y="13"/>
                  </a:lnTo>
                  <a:lnTo>
                    <a:pt x="46" y="22"/>
                  </a:lnTo>
                  <a:lnTo>
                    <a:pt x="53" y="34"/>
                  </a:lnTo>
                  <a:lnTo>
                    <a:pt x="58" y="46"/>
                  </a:lnTo>
                  <a:lnTo>
                    <a:pt x="59" y="59"/>
                  </a:lnTo>
                  <a:lnTo>
                    <a:pt x="58" y="72"/>
                  </a:lnTo>
                  <a:lnTo>
                    <a:pt x="53" y="84"/>
                  </a:lnTo>
                  <a:lnTo>
                    <a:pt x="46" y="96"/>
                  </a:lnTo>
                  <a:lnTo>
                    <a:pt x="37" y="104"/>
                  </a:lnTo>
                  <a:lnTo>
                    <a:pt x="25" y="111"/>
                  </a:lnTo>
                  <a:lnTo>
                    <a:pt x="13" y="116"/>
                  </a:lnTo>
                  <a:lnTo>
                    <a:pt x="0" y="117"/>
                  </a:lnTo>
                  <a:lnTo>
                    <a:pt x="0" y="59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08" name="Freeform 3431">
              <a:extLst>
                <a:ext uri="{FF2B5EF4-FFF2-40B4-BE49-F238E27FC236}">
                  <a16:creationId xmlns:a16="http://schemas.microsoft.com/office/drawing/2014/main" id="{0C28F1EB-3F93-1F48-AA2A-1DC502EE6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9" y="2033"/>
              <a:ext cx="12" cy="23"/>
            </a:xfrm>
            <a:custGeom>
              <a:avLst/>
              <a:gdLst>
                <a:gd name="T0" fmla="*/ 0 w 59"/>
                <a:gd name="T1" fmla="*/ 0 h 117"/>
                <a:gd name="T2" fmla="*/ 3 w 59"/>
                <a:gd name="T3" fmla="*/ 0 h 117"/>
                <a:gd name="T4" fmla="*/ 5 w 59"/>
                <a:gd name="T5" fmla="*/ 1 h 117"/>
                <a:gd name="T6" fmla="*/ 8 w 59"/>
                <a:gd name="T7" fmla="*/ 3 h 117"/>
                <a:gd name="T8" fmla="*/ 9 w 59"/>
                <a:gd name="T9" fmla="*/ 4 h 117"/>
                <a:gd name="T10" fmla="*/ 11 w 59"/>
                <a:gd name="T11" fmla="*/ 7 h 117"/>
                <a:gd name="T12" fmla="*/ 12 w 59"/>
                <a:gd name="T13" fmla="*/ 9 h 117"/>
                <a:gd name="T14" fmla="*/ 12 w 59"/>
                <a:gd name="T15" fmla="*/ 12 h 117"/>
                <a:gd name="T16" fmla="*/ 12 w 59"/>
                <a:gd name="T17" fmla="*/ 14 h 117"/>
                <a:gd name="T18" fmla="*/ 11 w 59"/>
                <a:gd name="T19" fmla="*/ 17 h 117"/>
                <a:gd name="T20" fmla="*/ 9 w 59"/>
                <a:gd name="T21" fmla="*/ 19 h 117"/>
                <a:gd name="T22" fmla="*/ 8 w 59"/>
                <a:gd name="T23" fmla="*/ 20 h 117"/>
                <a:gd name="T24" fmla="*/ 5 w 59"/>
                <a:gd name="T25" fmla="*/ 22 h 117"/>
                <a:gd name="T26" fmla="*/ 3 w 59"/>
                <a:gd name="T27" fmla="*/ 23 h 117"/>
                <a:gd name="T28" fmla="*/ 0 w 59"/>
                <a:gd name="T29" fmla="*/ 23 h 1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117">
                  <a:moveTo>
                    <a:pt x="0" y="0"/>
                  </a:moveTo>
                  <a:lnTo>
                    <a:pt x="13" y="1"/>
                  </a:lnTo>
                  <a:lnTo>
                    <a:pt x="25" y="6"/>
                  </a:lnTo>
                  <a:lnTo>
                    <a:pt x="37" y="13"/>
                  </a:lnTo>
                  <a:lnTo>
                    <a:pt x="46" y="22"/>
                  </a:lnTo>
                  <a:lnTo>
                    <a:pt x="53" y="34"/>
                  </a:lnTo>
                  <a:lnTo>
                    <a:pt x="58" y="46"/>
                  </a:lnTo>
                  <a:lnTo>
                    <a:pt x="59" y="59"/>
                  </a:lnTo>
                  <a:lnTo>
                    <a:pt x="58" y="72"/>
                  </a:lnTo>
                  <a:lnTo>
                    <a:pt x="53" y="84"/>
                  </a:lnTo>
                  <a:lnTo>
                    <a:pt x="46" y="96"/>
                  </a:lnTo>
                  <a:lnTo>
                    <a:pt x="37" y="104"/>
                  </a:lnTo>
                  <a:lnTo>
                    <a:pt x="25" y="111"/>
                  </a:lnTo>
                  <a:lnTo>
                    <a:pt x="13" y="116"/>
                  </a:lnTo>
                  <a:lnTo>
                    <a:pt x="0" y="11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09" name="Freeform 3432">
              <a:extLst>
                <a:ext uri="{FF2B5EF4-FFF2-40B4-BE49-F238E27FC236}">
                  <a16:creationId xmlns:a16="http://schemas.microsoft.com/office/drawing/2014/main" id="{9CA0FB3A-FEA8-D541-8172-77CE4AF8A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" y="2720"/>
              <a:ext cx="11" cy="23"/>
            </a:xfrm>
            <a:custGeom>
              <a:avLst/>
              <a:gdLst>
                <a:gd name="T0" fmla="*/ 11 w 59"/>
                <a:gd name="T1" fmla="*/ 12 h 118"/>
                <a:gd name="T2" fmla="*/ 11 w 59"/>
                <a:gd name="T3" fmla="*/ 23 h 118"/>
                <a:gd name="T4" fmla="*/ 9 w 59"/>
                <a:gd name="T5" fmla="*/ 23 h 118"/>
                <a:gd name="T6" fmla="*/ 6 w 59"/>
                <a:gd name="T7" fmla="*/ 22 h 118"/>
                <a:gd name="T8" fmla="*/ 4 w 59"/>
                <a:gd name="T9" fmla="*/ 20 h 118"/>
                <a:gd name="T10" fmla="*/ 2 w 59"/>
                <a:gd name="T11" fmla="*/ 19 h 118"/>
                <a:gd name="T12" fmla="*/ 1 w 59"/>
                <a:gd name="T13" fmla="*/ 16 h 118"/>
                <a:gd name="T14" fmla="*/ 0 w 59"/>
                <a:gd name="T15" fmla="*/ 14 h 118"/>
                <a:gd name="T16" fmla="*/ 0 w 59"/>
                <a:gd name="T17" fmla="*/ 12 h 118"/>
                <a:gd name="T18" fmla="*/ 0 w 59"/>
                <a:gd name="T19" fmla="*/ 9 h 118"/>
                <a:gd name="T20" fmla="*/ 1 w 59"/>
                <a:gd name="T21" fmla="*/ 7 h 118"/>
                <a:gd name="T22" fmla="*/ 2 w 59"/>
                <a:gd name="T23" fmla="*/ 4 h 118"/>
                <a:gd name="T24" fmla="*/ 4 w 59"/>
                <a:gd name="T25" fmla="*/ 3 h 118"/>
                <a:gd name="T26" fmla="*/ 6 w 59"/>
                <a:gd name="T27" fmla="*/ 1 h 118"/>
                <a:gd name="T28" fmla="*/ 9 w 59"/>
                <a:gd name="T29" fmla="*/ 0 h 118"/>
                <a:gd name="T30" fmla="*/ 11 w 59"/>
                <a:gd name="T31" fmla="*/ 0 h 118"/>
                <a:gd name="T32" fmla="*/ 11 w 59"/>
                <a:gd name="T33" fmla="*/ 12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9" h="118">
                  <a:moveTo>
                    <a:pt x="59" y="59"/>
                  </a:moveTo>
                  <a:lnTo>
                    <a:pt x="59" y="118"/>
                  </a:lnTo>
                  <a:lnTo>
                    <a:pt x="46" y="116"/>
                  </a:lnTo>
                  <a:lnTo>
                    <a:pt x="34" y="112"/>
                  </a:lnTo>
                  <a:lnTo>
                    <a:pt x="22" y="104"/>
                  </a:lnTo>
                  <a:lnTo>
                    <a:pt x="13" y="96"/>
                  </a:lnTo>
                  <a:lnTo>
                    <a:pt x="6" y="84"/>
                  </a:lnTo>
                  <a:lnTo>
                    <a:pt x="1" y="72"/>
                  </a:lnTo>
                  <a:lnTo>
                    <a:pt x="0" y="59"/>
                  </a:lnTo>
                  <a:lnTo>
                    <a:pt x="1" y="46"/>
                  </a:lnTo>
                  <a:lnTo>
                    <a:pt x="6" y="34"/>
                  </a:lnTo>
                  <a:lnTo>
                    <a:pt x="13" y="22"/>
                  </a:lnTo>
                  <a:lnTo>
                    <a:pt x="22" y="13"/>
                  </a:lnTo>
                  <a:lnTo>
                    <a:pt x="34" y="6"/>
                  </a:lnTo>
                  <a:lnTo>
                    <a:pt x="46" y="1"/>
                  </a:lnTo>
                  <a:lnTo>
                    <a:pt x="59" y="0"/>
                  </a:lnTo>
                  <a:lnTo>
                    <a:pt x="59" y="59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10" name="Freeform 3433">
              <a:extLst>
                <a:ext uri="{FF2B5EF4-FFF2-40B4-BE49-F238E27FC236}">
                  <a16:creationId xmlns:a16="http://schemas.microsoft.com/office/drawing/2014/main" id="{D9E58ACE-372A-8949-BE02-64B6A6C12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" y="2720"/>
              <a:ext cx="11" cy="23"/>
            </a:xfrm>
            <a:custGeom>
              <a:avLst/>
              <a:gdLst>
                <a:gd name="T0" fmla="*/ 11 w 59"/>
                <a:gd name="T1" fmla="*/ 23 h 118"/>
                <a:gd name="T2" fmla="*/ 9 w 59"/>
                <a:gd name="T3" fmla="*/ 23 h 118"/>
                <a:gd name="T4" fmla="*/ 6 w 59"/>
                <a:gd name="T5" fmla="*/ 22 h 118"/>
                <a:gd name="T6" fmla="*/ 4 w 59"/>
                <a:gd name="T7" fmla="*/ 20 h 118"/>
                <a:gd name="T8" fmla="*/ 2 w 59"/>
                <a:gd name="T9" fmla="*/ 19 h 118"/>
                <a:gd name="T10" fmla="*/ 1 w 59"/>
                <a:gd name="T11" fmla="*/ 16 h 118"/>
                <a:gd name="T12" fmla="*/ 0 w 59"/>
                <a:gd name="T13" fmla="*/ 14 h 118"/>
                <a:gd name="T14" fmla="*/ 0 w 59"/>
                <a:gd name="T15" fmla="*/ 12 h 118"/>
                <a:gd name="T16" fmla="*/ 0 w 59"/>
                <a:gd name="T17" fmla="*/ 9 h 118"/>
                <a:gd name="T18" fmla="*/ 1 w 59"/>
                <a:gd name="T19" fmla="*/ 7 h 118"/>
                <a:gd name="T20" fmla="*/ 2 w 59"/>
                <a:gd name="T21" fmla="*/ 4 h 118"/>
                <a:gd name="T22" fmla="*/ 4 w 59"/>
                <a:gd name="T23" fmla="*/ 3 h 118"/>
                <a:gd name="T24" fmla="*/ 6 w 59"/>
                <a:gd name="T25" fmla="*/ 1 h 118"/>
                <a:gd name="T26" fmla="*/ 9 w 59"/>
                <a:gd name="T27" fmla="*/ 0 h 118"/>
                <a:gd name="T28" fmla="*/ 11 w 59"/>
                <a:gd name="T29" fmla="*/ 0 h 1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118">
                  <a:moveTo>
                    <a:pt x="59" y="118"/>
                  </a:moveTo>
                  <a:lnTo>
                    <a:pt x="46" y="116"/>
                  </a:lnTo>
                  <a:lnTo>
                    <a:pt x="34" y="112"/>
                  </a:lnTo>
                  <a:lnTo>
                    <a:pt x="22" y="104"/>
                  </a:lnTo>
                  <a:lnTo>
                    <a:pt x="13" y="96"/>
                  </a:lnTo>
                  <a:lnTo>
                    <a:pt x="6" y="84"/>
                  </a:lnTo>
                  <a:lnTo>
                    <a:pt x="1" y="72"/>
                  </a:lnTo>
                  <a:lnTo>
                    <a:pt x="0" y="59"/>
                  </a:lnTo>
                  <a:lnTo>
                    <a:pt x="1" y="46"/>
                  </a:lnTo>
                  <a:lnTo>
                    <a:pt x="6" y="34"/>
                  </a:lnTo>
                  <a:lnTo>
                    <a:pt x="13" y="22"/>
                  </a:lnTo>
                  <a:lnTo>
                    <a:pt x="22" y="13"/>
                  </a:lnTo>
                  <a:lnTo>
                    <a:pt x="34" y="6"/>
                  </a:lnTo>
                  <a:lnTo>
                    <a:pt x="46" y="1"/>
                  </a:lnTo>
                  <a:lnTo>
                    <a:pt x="5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11" name="Freeform 3434">
              <a:extLst>
                <a:ext uri="{FF2B5EF4-FFF2-40B4-BE49-F238E27FC236}">
                  <a16:creationId xmlns:a16="http://schemas.microsoft.com/office/drawing/2014/main" id="{9F5E76CB-BDB1-2043-8738-FB604C4A4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3" y="2720"/>
              <a:ext cx="747" cy="23"/>
            </a:xfrm>
            <a:custGeom>
              <a:avLst/>
              <a:gdLst>
                <a:gd name="T0" fmla="*/ 0 w 3733"/>
                <a:gd name="T1" fmla="*/ 0 h 118"/>
                <a:gd name="T2" fmla="*/ 0 w 3733"/>
                <a:gd name="T3" fmla="*/ 12 h 118"/>
                <a:gd name="T4" fmla="*/ 0 w 3733"/>
                <a:gd name="T5" fmla="*/ 23 h 118"/>
                <a:gd name="T6" fmla="*/ 747 w 3733"/>
                <a:gd name="T7" fmla="*/ 23 h 118"/>
                <a:gd name="T8" fmla="*/ 747 w 3733"/>
                <a:gd name="T9" fmla="*/ 12 h 118"/>
                <a:gd name="T10" fmla="*/ 747 w 3733"/>
                <a:gd name="T11" fmla="*/ 0 h 118"/>
                <a:gd name="T12" fmla="*/ 0 w 3733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33" h="118">
                  <a:moveTo>
                    <a:pt x="0" y="0"/>
                  </a:moveTo>
                  <a:lnTo>
                    <a:pt x="0" y="59"/>
                  </a:lnTo>
                  <a:lnTo>
                    <a:pt x="0" y="118"/>
                  </a:lnTo>
                  <a:lnTo>
                    <a:pt x="3733" y="118"/>
                  </a:lnTo>
                  <a:lnTo>
                    <a:pt x="3733" y="59"/>
                  </a:lnTo>
                  <a:lnTo>
                    <a:pt x="3733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12" name="Freeform 3435">
              <a:extLst>
                <a:ext uri="{FF2B5EF4-FFF2-40B4-BE49-F238E27FC236}">
                  <a16:creationId xmlns:a16="http://schemas.microsoft.com/office/drawing/2014/main" id="{9E2B7D27-024A-C347-8B35-C9770CBB5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3" y="2720"/>
              <a:ext cx="747" cy="23"/>
            </a:xfrm>
            <a:custGeom>
              <a:avLst/>
              <a:gdLst>
                <a:gd name="T0" fmla="*/ 0 w 3733"/>
                <a:gd name="T1" fmla="*/ 0 h 118"/>
                <a:gd name="T2" fmla="*/ 0 w 3733"/>
                <a:gd name="T3" fmla="*/ 12 h 118"/>
                <a:gd name="T4" fmla="*/ 0 w 3733"/>
                <a:gd name="T5" fmla="*/ 23 h 118"/>
                <a:gd name="T6" fmla="*/ 747 w 3733"/>
                <a:gd name="T7" fmla="*/ 23 h 118"/>
                <a:gd name="T8" fmla="*/ 747 w 3733"/>
                <a:gd name="T9" fmla="*/ 12 h 118"/>
                <a:gd name="T10" fmla="*/ 747 w 3733"/>
                <a:gd name="T11" fmla="*/ 0 h 118"/>
                <a:gd name="T12" fmla="*/ 0 w 3733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33" h="118">
                  <a:moveTo>
                    <a:pt x="0" y="0"/>
                  </a:moveTo>
                  <a:lnTo>
                    <a:pt x="0" y="59"/>
                  </a:lnTo>
                  <a:lnTo>
                    <a:pt x="0" y="118"/>
                  </a:lnTo>
                  <a:lnTo>
                    <a:pt x="3733" y="118"/>
                  </a:lnTo>
                  <a:lnTo>
                    <a:pt x="3733" y="59"/>
                  </a:lnTo>
                  <a:lnTo>
                    <a:pt x="37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HU"/>
            </a:p>
          </p:txBody>
        </p:sp>
        <p:sp>
          <p:nvSpPr>
            <p:cNvPr id="213" name="Freeform 3436">
              <a:extLst>
                <a:ext uri="{FF2B5EF4-FFF2-40B4-BE49-F238E27FC236}">
                  <a16:creationId xmlns:a16="http://schemas.microsoft.com/office/drawing/2014/main" id="{877539A7-CB52-A84A-9093-F4C951FA3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" y="2720"/>
              <a:ext cx="12" cy="23"/>
            </a:xfrm>
            <a:custGeom>
              <a:avLst/>
              <a:gdLst>
                <a:gd name="T0" fmla="*/ 0 w 59"/>
                <a:gd name="T1" fmla="*/ 12 h 118"/>
                <a:gd name="T2" fmla="*/ 0 w 59"/>
                <a:gd name="T3" fmla="*/ 0 h 118"/>
                <a:gd name="T4" fmla="*/ 3 w 59"/>
                <a:gd name="T5" fmla="*/ 0 h 118"/>
                <a:gd name="T6" fmla="*/ 5 w 59"/>
                <a:gd name="T7" fmla="*/ 1 h 118"/>
                <a:gd name="T8" fmla="*/ 8 w 59"/>
                <a:gd name="T9" fmla="*/ 3 h 118"/>
                <a:gd name="T10" fmla="*/ 9 w 59"/>
                <a:gd name="T11" fmla="*/ 4 h 118"/>
                <a:gd name="T12" fmla="*/ 11 w 59"/>
                <a:gd name="T13" fmla="*/ 7 h 118"/>
                <a:gd name="T14" fmla="*/ 12 w 59"/>
                <a:gd name="T15" fmla="*/ 9 h 118"/>
                <a:gd name="T16" fmla="*/ 12 w 59"/>
                <a:gd name="T17" fmla="*/ 12 h 118"/>
                <a:gd name="T18" fmla="*/ 12 w 59"/>
                <a:gd name="T19" fmla="*/ 14 h 118"/>
                <a:gd name="T20" fmla="*/ 11 w 59"/>
                <a:gd name="T21" fmla="*/ 16 h 118"/>
                <a:gd name="T22" fmla="*/ 9 w 59"/>
                <a:gd name="T23" fmla="*/ 19 h 118"/>
                <a:gd name="T24" fmla="*/ 8 w 59"/>
                <a:gd name="T25" fmla="*/ 20 h 118"/>
                <a:gd name="T26" fmla="*/ 5 w 59"/>
                <a:gd name="T27" fmla="*/ 22 h 118"/>
                <a:gd name="T28" fmla="*/ 3 w 59"/>
                <a:gd name="T29" fmla="*/ 23 h 118"/>
                <a:gd name="T30" fmla="*/ 0 w 59"/>
                <a:gd name="T31" fmla="*/ 23 h 118"/>
                <a:gd name="T32" fmla="*/ 0 w 59"/>
                <a:gd name="T33" fmla="*/ 12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9" h="118">
                  <a:moveTo>
                    <a:pt x="0" y="59"/>
                  </a:moveTo>
                  <a:lnTo>
                    <a:pt x="0" y="0"/>
                  </a:lnTo>
                  <a:lnTo>
                    <a:pt x="13" y="1"/>
                  </a:lnTo>
                  <a:lnTo>
                    <a:pt x="25" y="6"/>
                  </a:lnTo>
                  <a:lnTo>
                    <a:pt x="37" y="13"/>
                  </a:lnTo>
                  <a:lnTo>
                    <a:pt x="46" y="22"/>
                  </a:lnTo>
                  <a:lnTo>
                    <a:pt x="53" y="34"/>
                  </a:lnTo>
                  <a:lnTo>
                    <a:pt x="58" y="46"/>
                  </a:lnTo>
                  <a:lnTo>
                    <a:pt x="59" y="59"/>
                  </a:lnTo>
                  <a:lnTo>
                    <a:pt x="58" y="72"/>
                  </a:lnTo>
                  <a:lnTo>
                    <a:pt x="53" y="84"/>
                  </a:lnTo>
                  <a:lnTo>
                    <a:pt x="46" y="96"/>
                  </a:lnTo>
                  <a:lnTo>
                    <a:pt x="37" y="104"/>
                  </a:lnTo>
                  <a:lnTo>
                    <a:pt x="25" y="112"/>
                  </a:lnTo>
                  <a:lnTo>
                    <a:pt x="13" y="116"/>
                  </a:lnTo>
                  <a:lnTo>
                    <a:pt x="0" y="118"/>
                  </a:lnTo>
                  <a:lnTo>
                    <a:pt x="0" y="59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14" name="Freeform 3437">
              <a:extLst>
                <a:ext uri="{FF2B5EF4-FFF2-40B4-BE49-F238E27FC236}">
                  <a16:creationId xmlns:a16="http://schemas.microsoft.com/office/drawing/2014/main" id="{6B4961C5-7853-544B-9FF9-1E2A60BCE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" y="2720"/>
              <a:ext cx="12" cy="23"/>
            </a:xfrm>
            <a:custGeom>
              <a:avLst/>
              <a:gdLst>
                <a:gd name="T0" fmla="*/ 0 w 59"/>
                <a:gd name="T1" fmla="*/ 0 h 118"/>
                <a:gd name="T2" fmla="*/ 3 w 59"/>
                <a:gd name="T3" fmla="*/ 0 h 118"/>
                <a:gd name="T4" fmla="*/ 5 w 59"/>
                <a:gd name="T5" fmla="*/ 1 h 118"/>
                <a:gd name="T6" fmla="*/ 8 w 59"/>
                <a:gd name="T7" fmla="*/ 3 h 118"/>
                <a:gd name="T8" fmla="*/ 9 w 59"/>
                <a:gd name="T9" fmla="*/ 4 h 118"/>
                <a:gd name="T10" fmla="*/ 11 w 59"/>
                <a:gd name="T11" fmla="*/ 7 h 118"/>
                <a:gd name="T12" fmla="*/ 12 w 59"/>
                <a:gd name="T13" fmla="*/ 9 h 118"/>
                <a:gd name="T14" fmla="*/ 12 w 59"/>
                <a:gd name="T15" fmla="*/ 12 h 118"/>
                <a:gd name="T16" fmla="*/ 12 w 59"/>
                <a:gd name="T17" fmla="*/ 14 h 118"/>
                <a:gd name="T18" fmla="*/ 11 w 59"/>
                <a:gd name="T19" fmla="*/ 16 h 118"/>
                <a:gd name="T20" fmla="*/ 9 w 59"/>
                <a:gd name="T21" fmla="*/ 19 h 118"/>
                <a:gd name="T22" fmla="*/ 8 w 59"/>
                <a:gd name="T23" fmla="*/ 20 h 118"/>
                <a:gd name="T24" fmla="*/ 5 w 59"/>
                <a:gd name="T25" fmla="*/ 22 h 118"/>
                <a:gd name="T26" fmla="*/ 3 w 59"/>
                <a:gd name="T27" fmla="*/ 23 h 118"/>
                <a:gd name="T28" fmla="*/ 0 w 59"/>
                <a:gd name="T29" fmla="*/ 23 h 1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118">
                  <a:moveTo>
                    <a:pt x="0" y="0"/>
                  </a:moveTo>
                  <a:lnTo>
                    <a:pt x="13" y="1"/>
                  </a:lnTo>
                  <a:lnTo>
                    <a:pt x="25" y="6"/>
                  </a:lnTo>
                  <a:lnTo>
                    <a:pt x="37" y="13"/>
                  </a:lnTo>
                  <a:lnTo>
                    <a:pt x="46" y="22"/>
                  </a:lnTo>
                  <a:lnTo>
                    <a:pt x="53" y="34"/>
                  </a:lnTo>
                  <a:lnTo>
                    <a:pt x="58" y="46"/>
                  </a:lnTo>
                  <a:lnTo>
                    <a:pt x="59" y="59"/>
                  </a:lnTo>
                  <a:lnTo>
                    <a:pt x="58" y="72"/>
                  </a:lnTo>
                  <a:lnTo>
                    <a:pt x="53" y="84"/>
                  </a:lnTo>
                  <a:lnTo>
                    <a:pt x="46" y="96"/>
                  </a:lnTo>
                  <a:lnTo>
                    <a:pt x="37" y="104"/>
                  </a:lnTo>
                  <a:lnTo>
                    <a:pt x="25" y="112"/>
                  </a:lnTo>
                  <a:lnTo>
                    <a:pt x="13" y="116"/>
                  </a:lnTo>
                  <a:lnTo>
                    <a:pt x="0" y="11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15" name="Freeform 3438">
              <a:extLst>
                <a:ext uri="{FF2B5EF4-FFF2-40B4-BE49-F238E27FC236}">
                  <a16:creationId xmlns:a16="http://schemas.microsoft.com/office/drawing/2014/main" id="{734772FE-F74F-EF44-88AC-0BCE0AC4C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" y="2817"/>
              <a:ext cx="11" cy="23"/>
            </a:xfrm>
            <a:custGeom>
              <a:avLst/>
              <a:gdLst>
                <a:gd name="T0" fmla="*/ 11 w 59"/>
                <a:gd name="T1" fmla="*/ 12 h 117"/>
                <a:gd name="T2" fmla="*/ 11 w 59"/>
                <a:gd name="T3" fmla="*/ 23 h 117"/>
                <a:gd name="T4" fmla="*/ 9 w 59"/>
                <a:gd name="T5" fmla="*/ 23 h 117"/>
                <a:gd name="T6" fmla="*/ 6 w 59"/>
                <a:gd name="T7" fmla="*/ 22 h 117"/>
                <a:gd name="T8" fmla="*/ 4 w 59"/>
                <a:gd name="T9" fmla="*/ 20 h 117"/>
                <a:gd name="T10" fmla="*/ 2 w 59"/>
                <a:gd name="T11" fmla="*/ 19 h 117"/>
                <a:gd name="T12" fmla="*/ 1 w 59"/>
                <a:gd name="T13" fmla="*/ 17 h 117"/>
                <a:gd name="T14" fmla="*/ 0 w 59"/>
                <a:gd name="T15" fmla="*/ 14 h 117"/>
                <a:gd name="T16" fmla="*/ 0 w 59"/>
                <a:gd name="T17" fmla="*/ 12 h 117"/>
                <a:gd name="T18" fmla="*/ 0 w 59"/>
                <a:gd name="T19" fmla="*/ 9 h 117"/>
                <a:gd name="T20" fmla="*/ 1 w 59"/>
                <a:gd name="T21" fmla="*/ 7 h 117"/>
                <a:gd name="T22" fmla="*/ 2 w 59"/>
                <a:gd name="T23" fmla="*/ 4 h 117"/>
                <a:gd name="T24" fmla="*/ 4 w 59"/>
                <a:gd name="T25" fmla="*/ 3 h 117"/>
                <a:gd name="T26" fmla="*/ 6 w 59"/>
                <a:gd name="T27" fmla="*/ 1 h 117"/>
                <a:gd name="T28" fmla="*/ 9 w 59"/>
                <a:gd name="T29" fmla="*/ 0 h 117"/>
                <a:gd name="T30" fmla="*/ 11 w 59"/>
                <a:gd name="T31" fmla="*/ 0 h 117"/>
                <a:gd name="T32" fmla="*/ 11 w 59"/>
                <a:gd name="T33" fmla="*/ 12 h 1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9" h="117">
                  <a:moveTo>
                    <a:pt x="59" y="59"/>
                  </a:moveTo>
                  <a:lnTo>
                    <a:pt x="59" y="117"/>
                  </a:lnTo>
                  <a:lnTo>
                    <a:pt x="46" y="116"/>
                  </a:lnTo>
                  <a:lnTo>
                    <a:pt x="34" y="111"/>
                  </a:lnTo>
                  <a:lnTo>
                    <a:pt x="22" y="104"/>
                  </a:lnTo>
                  <a:lnTo>
                    <a:pt x="13" y="96"/>
                  </a:lnTo>
                  <a:lnTo>
                    <a:pt x="6" y="84"/>
                  </a:lnTo>
                  <a:lnTo>
                    <a:pt x="1" y="72"/>
                  </a:lnTo>
                  <a:lnTo>
                    <a:pt x="0" y="59"/>
                  </a:lnTo>
                  <a:lnTo>
                    <a:pt x="1" y="46"/>
                  </a:lnTo>
                  <a:lnTo>
                    <a:pt x="6" y="34"/>
                  </a:lnTo>
                  <a:lnTo>
                    <a:pt x="13" y="22"/>
                  </a:lnTo>
                  <a:lnTo>
                    <a:pt x="22" y="13"/>
                  </a:lnTo>
                  <a:lnTo>
                    <a:pt x="34" y="6"/>
                  </a:lnTo>
                  <a:lnTo>
                    <a:pt x="46" y="1"/>
                  </a:lnTo>
                  <a:lnTo>
                    <a:pt x="59" y="0"/>
                  </a:lnTo>
                  <a:lnTo>
                    <a:pt x="59" y="59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16" name="Freeform 3439">
              <a:extLst>
                <a:ext uri="{FF2B5EF4-FFF2-40B4-BE49-F238E27FC236}">
                  <a16:creationId xmlns:a16="http://schemas.microsoft.com/office/drawing/2014/main" id="{F2B07C3E-18A6-DC4E-BF04-4E19A0418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" y="2817"/>
              <a:ext cx="11" cy="23"/>
            </a:xfrm>
            <a:custGeom>
              <a:avLst/>
              <a:gdLst>
                <a:gd name="T0" fmla="*/ 11 w 59"/>
                <a:gd name="T1" fmla="*/ 23 h 117"/>
                <a:gd name="T2" fmla="*/ 9 w 59"/>
                <a:gd name="T3" fmla="*/ 23 h 117"/>
                <a:gd name="T4" fmla="*/ 6 w 59"/>
                <a:gd name="T5" fmla="*/ 22 h 117"/>
                <a:gd name="T6" fmla="*/ 4 w 59"/>
                <a:gd name="T7" fmla="*/ 20 h 117"/>
                <a:gd name="T8" fmla="*/ 2 w 59"/>
                <a:gd name="T9" fmla="*/ 19 h 117"/>
                <a:gd name="T10" fmla="*/ 1 w 59"/>
                <a:gd name="T11" fmla="*/ 17 h 117"/>
                <a:gd name="T12" fmla="*/ 0 w 59"/>
                <a:gd name="T13" fmla="*/ 14 h 117"/>
                <a:gd name="T14" fmla="*/ 0 w 59"/>
                <a:gd name="T15" fmla="*/ 12 h 117"/>
                <a:gd name="T16" fmla="*/ 0 w 59"/>
                <a:gd name="T17" fmla="*/ 9 h 117"/>
                <a:gd name="T18" fmla="*/ 1 w 59"/>
                <a:gd name="T19" fmla="*/ 7 h 117"/>
                <a:gd name="T20" fmla="*/ 2 w 59"/>
                <a:gd name="T21" fmla="*/ 4 h 117"/>
                <a:gd name="T22" fmla="*/ 4 w 59"/>
                <a:gd name="T23" fmla="*/ 3 h 117"/>
                <a:gd name="T24" fmla="*/ 6 w 59"/>
                <a:gd name="T25" fmla="*/ 1 h 117"/>
                <a:gd name="T26" fmla="*/ 9 w 59"/>
                <a:gd name="T27" fmla="*/ 0 h 117"/>
                <a:gd name="T28" fmla="*/ 11 w 59"/>
                <a:gd name="T29" fmla="*/ 0 h 1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117">
                  <a:moveTo>
                    <a:pt x="59" y="117"/>
                  </a:moveTo>
                  <a:lnTo>
                    <a:pt x="46" y="116"/>
                  </a:lnTo>
                  <a:lnTo>
                    <a:pt x="34" y="111"/>
                  </a:lnTo>
                  <a:lnTo>
                    <a:pt x="22" y="104"/>
                  </a:lnTo>
                  <a:lnTo>
                    <a:pt x="13" y="96"/>
                  </a:lnTo>
                  <a:lnTo>
                    <a:pt x="6" y="84"/>
                  </a:lnTo>
                  <a:lnTo>
                    <a:pt x="1" y="72"/>
                  </a:lnTo>
                  <a:lnTo>
                    <a:pt x="0" y="59"/>
                  </a:lnTo>
                  <a:lnTo>
                    <a:pt x="1" y="46"/>
                  </a:lnTo>
                  <a:lnTo>
                    <a:pt x="6" y="34"/>
                  </a:lnTo>
                  <a:lnTo>
                    <a:pt x="13" y="22"/>
                  </a:lnTo>
                  <a:lnTo>
                    <a:pt x="22" y="13"/>
                  </a:lnTo>
                  <a:lnTo>
                    <a:pt x="34" y="6"/>
                  </a:lnTo>
                  <a:lnTo>
                    <a:pt x="46" y="1"/>
                  </a:lnTo>
                  <a:lnTo>
                    <a:pt x="5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17" name="Freeform 3440">
              <a:extLst>
                <a:ext uri="{FF2B5EF4-FFF2-40B4-BE49-F238E27FC236}">
                  <a16:creationId xmlns:a16="http://schemas.microsoft.com/office/drawing/2014/main" id="{8682ACFE-B589-A54E-8C7F-73CDBAA72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3" y="2817"/>
              <a:ext cx="805" cy="23"/>
            </a:xfrm>
            <a:custGeom>
              <a:avLst/>
              <a:gdLst>
                <a:gd name="T0" fmla="*/ 0 w 4025"/>
                <a:gd name="T1" fmla="*/ 0 h 117"/>
                <a:gd name="T2" fmla="*/ 0 w 4025"/>
                <a:gd name="T3" fmla="*/ 12 h 117"/>
                <a:gd name="T4" fmla="*/ 0 w 4025"/>
                <a:gd name="T5" fmla="*/ 23 h 117"/>
                <a:gd name="T6" fmla="*/ 805 w 4025"/>
                <a:gd name="T7" fmla="*/ 23 h 117"/>
                <a:gd name="T8" fmla="*/ 805 w 4025"/>
                <a:gd name="T9" fmla="*/ 12 h 117"/>
                <a:gd name="T10" fmla="*/ 805 w 4025"/>
                <a:gd name="T11" fmla="*/ 0 h 117"/>
                <a:gd name="T12" fmla="*/ 0 w 4025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25" h="117">
                  <a:moveTo>
                    <a:pt x="0" y="0"/>
                  </a:moveTo>
                  <a:lnTo>
                    <a:pt x="0" y="59"/>
                  </a:lnTo>
                  <a:lnTo>
                    <a:pt x="0" y="117"/>
                  </a:lnTo>
                  <a:lnTo>
                    <a:pt x="4025" y="117"/>
                  </a:lnTo>
                  <a:lnTo>
                    <a:pt x="4025" y="59"/>
                  </a:lnTo>
                  <a:lnTo>
                    <a:pt x="402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18" name="Freeform 3441">
              <a:extLst>
                <a:ext uri="{FF2B5EF4-FFF2-40B4-BE49-F238E27FC236}">
                  <a16:creationId xmlns:a16="http://schemas.microsoft.com/office/drawing/2014/main" id="{68ED0C30-16B7-4F49-B613-8291DAAED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3" y="2817"/>
              <a:ext cx="805" cy="23"/>
            </a:xfrm>
            <a:custGeom>
              <a:avLst/>
              <a:gdLst>
                <a:gd name="T0" fmla="*/ 0 w 4025"/>
                <a:gd name="T1" fmla="*/ 0 h 117"/>
                <a:gd name="T2" fmla="*/ 0 w 4025"/>
                <a:gd name="T3" fmla="*/ 12 h 117"/>
                <a:gd name="T4" fmla="*/ 0 w 4025"/>
                <a:gd name="T5" fmla="*/ 23 h 117"/>
                <a:gd name="T6" fmla="*/ 805 w 4025"/>
                <a:gd name="T7" fmla="*/ 23 h 117"/>
                <a:gd name="T8" fmla="*/ 805 w 4025"/>
                <a:gd name="T9" fmla="*/ 12 h 117"/>
                <a:gd name="T10" fmla="*/ 805 w 4025"/>
                <a:gd name="T11" fmla="*/ 0 h 117"/>
                <a:gd name="T12" fmla="*/ 0 w 4025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25" h="117">
                  <a:moveTo>
                    <a:pt x="0" y="0"/>
                  </a:moveTo>
                  <a:lnTo>
                    <a:pt x="0" y="59"/>
                  </a:lnTo>
                  <a:lnTo>
                    <a:pt x="0" y="117"/>
                  </a:lnTo>
                  <a:lnTo>
                    <a:pt x="4025" y="117"/>
                  </a:lnTo>
                  <a:lnTo>
                    <a:pt x="4025" y="59"/>
                  </a:lnTo>
                  <a:lnTo>
                    <a:pt x="40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HU"/>
            </a:p>
          </p:txBody>
        </p:sp>
        <p:sp>
          <p:nvSpPr>
            <p:cNvPr id="219" name="Freeform 3442">
              <a:extLst>
                <a:ext uri="{FF2B5EF4-FFF2-40B4-BE49-F238E27FC236}">
                  <a16:creationId xmlns:a16="http://schemas.microsoft.com/office/drawing/2014/main" id="{ABA1D38D-3421-CD4E-962A-446A1EDBF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" y="2817"/>
              <a:ext cx="12" cy="23"/>
            </a:xfrm>
            <a:custGeom>
              <a:avLst/>
              <a:gdLst>
                <a:gd name="T0" fmla="*/ 0 w 59"/>
                <a:gd name="T1" fmla="*/ 12 h 117"/>
                <a:gd name="T2" fmla="*/ 0 w 59"/>
                <a:gd name="T3" fmla="*/ 0 h 117"/>
                <a:gd name="T4" fmla="*/ 3 w 59"/>
                <a:gd name="T5" fmla="*/ 0 h 117"/>
                <a:gd name="T6" fmla="*/ 5 w 59"/>
                <a:gd name="T7" fmla="*/ 1 h 117"/>
                <a:gd name="T8" fmla="*/ 8 w 59"/>
                <a:gd name="T9" fmla="*/ 3 h 117"/>
                <a:gd name="T10" fmla="*/ 9 w 59"/>
                <a:gd name="T11" fmla="*/ 4 h 117"/>
                <a:gd name="T12" fmla="*/ 11 w 59"/>
                <a:gd name="T13" fmla="*/ 7 h 117"/>
                <a:gd name="T14" fmla="*/ 12 w 59"/>
                <a:gd name="T15" fmla="*/ 9 h 117"/>
                <a:gd name="T16" fmla="*/ 12 w 59"/>
                <a:gd name="T17" fmla="*/ 12 h 117"/>
                <a:gd name="T18" fmla="*/ 12 w 59"/>
                <a:gd name="T19" fmla="*/ 14 h 117"/>
                <a:gd name="T20" fmla="*/ 11 w 59"/>
                <a:gd name="T21" fmla="*/ 17 h 117"/>
                <a:gd name="T22" fmla="*/ 9 w 59"/>
                <a:gd name="T23" fmla="*/ 19 h 117"/>
                <a:gd name="T24" fmla="*/ 8 w 59"/>
                <a:gd name="T25" fmla="*/ 20 h 117"/>
                <a:gd name="T26" fmla="*/ 5 w 59"/>
                <a:gd name="T27" fmla="*/ 22 h 117"/>
                <a:gd name="T28" fmla="*/ 3 w 59"/>
                <a:gd name="T29" fmla="*/ 23 h 117"/>
                <a:gd name="T30" fmla="*/ 0 w 59"/>
                <a:gd name="T31" fmla="*/ 23 h 117"/>
                <a:gd name="T32" fmla="*/ 0 w 59"/>
                <a:gd name="T33" fmla="*/ 12 h 1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9" h="117">
                  <a:moveTo>
                    <a:pt x="0" y="59"/>
                  </a:moveTo>
                  <a:lnTo>
                    <a:pt x="0" y="0"/>
                  </a:lnTo>
                  <a:lnTo>
                    <a:pt x="13" y="1"/>
                  </a:lnTo>
                  <a:lnTo>
                    <a:pt x="25" y="6"/>
                  </a:lnTo>
                  <a:lnTo>
                    <a:pt x="37" y="13"/>
                  </a:lnTo>
                  <a:lnTo>
                    <a:pt x="46" y="22"/>
                  </a:lnTo>
                  <a:lnTo>
                    <a:pt x="53" y="34"/>
                  </a:lnTo>
                  <a:lnTo>
                    <a:pt x="58" y="46"/>
                  </a:lnTo>
                  <a:lnTo>
                    <a:pt x="59" y="59"/>
                  </a:lnTo>
                  <a:lnTo>
                    <a:pt x="58" y="72"/>
                  </a:lnTo>
                  <a:lnTo>
                    <a:pt x="53" y="84"/>
                  </a:lnTo>
                  <a:lnTo>
                    <a:pt x="46" y="96"/>
                  </a:lnTo>
                  <a:lnTo>
                    <a:pt x="37" y="104"/>
                  </a:lnTo>
                  <a:lnTo>
                    <a:pt x="25" y="111"/>
                  </a:lnTo>
                  <a:lnTo>
                    <a:pt x="13" y="116"/>
                  </a:lnTo>
                  <a:lnTo>
                    <a:pt x="0" y="117"/>
                  </a:lnTo>
                  <a:lnTo>
                    <a:pt x="0" y="59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20" name="Freeform 3443">
              <a:extLst>
                <a:ext uri="{FF2B5EF4-FFF2-40B4-BE49-F238E27FC236}">
                  <a16:creationId xmlns:a16="http://schemas.microsoft.com/office/drawing/2014/main" id="{7F85D9E9-5BF5-E545-9EC0-C65C5A64F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" y="2817"/>
              <a:ext cx="12" cy="23"/>
            </a:xfrm>
            <a:custGeom>
              <a:avLst/>
              <a:gdLst>
                <a:gd name="T0" fmla="*/ 0 w 59"/>
                <a:gd name="T1" fmla="*/ 0 h 117"/>
                <a:gd name="T2" fmla="*/ 3 w 59"/>
                <a:gd name="T3" fmla="*/ 0 h 117"/>
                <a:gd name="T4" fmla="*/ 5 w 59"/>
                <a:gd name="T5" fmla="*/ 1 h 117"/>
                <a:gd name="T6" fmla="*/ 8 w 59"/>
                <a:gd name="T7" fmla="*/ 3 h 117"/>
                <a:gd name="T8" fmla="*/ 9 w 59"/>
                <a:gd name="T9" fmla="*/ 4 h 117"/>
                <a:gd name="T10" fmla="*/ 11 w 59"/>
                <a:gd name="T11" fmla="*/ 7 h 117"/>
                <a:gd name="T12" fmla="*/ 12 w 59"/>
                <a:gd name="T13" fmla="*/ 9 h 117"/>
                <a:gd name="T14" fmla="*/ 12 w 59"/>
                <a:gd name="T15" fmla="*/ 12 h 117"/>
                <a:gd name="T16" fmla="*/ 12 w 59"/>
                <a:gd name="T17" fmla="*/ 14 h 117"/>
                <a:gd name="T18" fmla="*/ 11 w 59"/>
                <a:gd name="T19" fmla="*/ 17 h 117"/>
                <a:gd name="T20" fmla="*/ 9 w 59"/>
                <a:gd name="T21" fmla="*/ 19 h 117"/>
                <a:gd name="T22" fmla="*/ 8 w 59"/>
                <a:gd name="T23" fmla="*/ 20 h 117"/>
                <a:gd name="T24" fmla="*/ 5 w 59"/>
                <a:gd name="T25" fmla="*/ 22 h 117"/>
                <a:gd name="T26" fmla="*/ 3 w 59"/>
                <a:gd name="T27" fmla="*/ 23 h 117"/>
                <a:gd name="T28" fmla="*/ 0 w 59"/>
                <a:gd name="T29" fmla="*/ 23 h 1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117">
                  <a:moveTo>
                    <a:pt x="0" y="0"/>
                  </a:moveTo>
                  <a:lnTo>
                    <a:pt x="13" y="1"/>
                  </a:lnTo>
                  <a:lnTo>
                    <a:pt x="25" y="6"/>
                  </a:lnTo>
                  <a:lnTo>
                    <a:pt x="37" y="13"/>
                  </a:lnTo>
                  <a:lnTo>
                    <a:pt x="46" y="22"/>
                  </a:lnTo>
                  <a:lnTo>
                    <a:pt x="53" y="34"/>
                  </a:lnTo>
                  <a:lnTo>
                    <a:pt x="58" y="46"/>
                  </a:lnTo>
                  <a:lnTo>
                    <a:pt x="59" y="59"/>
                  </a:lnTo>
                  <a:lnTo>
                    <a:pt x="58" y="72"/>
                  </a:lnTo>
                  <a:lnTo>
                    <a:pt x="53" y="84"/>
                  </a:lnTo>
                  <a:lnTo>
                    <a:pt x="46" y="96"/>
                  </a:lnTo>
                  <a:lnTo>
                    <a:pt x="37" y="104"/>
                  </a:lnTo>
                  <a:lnTo>
                    <a:pt x="25" y="111"/>
                  </a:lnTo>
                  <a:lnTo>
                    <a:pt x="13" y="116"/>
                  </a:lnTo>
                  <a:lnTo>
                    <a:pt x="0" y="11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21" name="Freeform 3444">
              <a:extLst>
                <a:ext uri="{FF2B5EF4-FFF2-40B4-BE49-F238E27FC236}">
                  <a16:creationId xmlns:a16="http://schemas.microsoft.com/office/drawing/2014/main" id="{E23D6E64-08AD-BC45-9223-54E27F3BA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" y="2622"/>
              <a:ext cx="12" cy="24"/>
            </a:xfrm>
            <a:custGeom>
              <a:avLst/>
              <a:gdLst>
                <a:gd name="T0" fmla="*/ 12 w 59"/>
                <a:gd name="T1" fmla="*/ 12 h 118"/>
                <a:gd name="T2" fmla="*/ 12 w 59"/>
                <a:gd name="T3" fmla="*/ 24 h 118"/>
                <a:gd name="T4" fmla="*/ 9 w 59"/>
                <a:gd name="T5" fmla="*/ 24 h 118"/>
                <a:gd name="T6" fmla="*/ 7 w 59"/>
                <a:gd name="T7" fmla="*/ 23 h 118"/>
                <a:gd name="T8" fmla="*/ 4 w 59"/>
                <a:gd name="T9" fmla="*/ 21 h 118"/>
                <a:gd name="T10" fmla="*/ 3 w 59"/>
                <a:gd name="T11" fmla="*/ 20 h 118"/>
                <a:gd name="T12" fmla="*/ 1 w 59"/>
                <a:gd name="T13" fmla="*/ 17 h 118"/>
                <a:gd name="T14" fmla="*/ 0 w 59"/>
                <a:gd name="T15" fmla="*/ 15 h 118"/>
                <a:gd name="T16" fmla="*/ 0 w 59"/>
                <a:gd name="T17" fmla="*/ 12 h 118"/>
                <a:gd name="T18" fmla="*/ 0 w 59"/>
                <a:gd name="T19" fmla="*/ 9 h 118"/>
                <a:gd name="T20" fmla="*/ 1 w 59"/>
                <a:gd name="T21" fmla="*/ 7 h 118"/>
                <a:gd name="T22" fmla="*/ 3 w 59"/>
                <a:gd name="T23" fmla="*/ 4 h 118"/>
                <a:gd name="T24" fmla="*/ 4 w 59"/>
                <a:gd name="T25" fmla="*/ 3 h 118"/>
                <a:gd name="T26" fmla="*/ 7 w 59"/>
                <a:gd name="T27" fmla="*/ 1 h 118"/>
                <a:gd name="T28" fmla="*/ 9 w 59"/>
                <a:gd name="T29" fmla="*/ 0 h 118"/>
                <a:gd name="T30" fmla="*/ 12 w 59"/>
                <a:gd name="T31" fmla="*/ 0 h 118"/>
                <a:gd name="T32" fmla="*/ 12 w 59"/>
                <a:gd name="T33" fmla="*/ 12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9" h="118">
                  <a:moveTo>
                    <a:pt x="59" y="59"/>
                  </a:moveTo>
                  <a:lnTo>
                    <a:pt x="59" y="118"/>
                  </a:lnTo>
                  <a:lnTo>
                    <a:pt x="46" y="116"/>
                  </a:lnTo>
                  <a:lnTo>
                    <a:pt x="34" y="112"/>
                  </a:lnTo>
                  <a:lnTo>
                    <a:pt x="22" y="104"/>
                  </a:lnTo>
                  <a:lnTo>
                    <a:pt x="14" y="96"/>
                  </a:lnTo>
                  <a:lnTo>
                    <a:pt x="6" y="84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2" y="46"/>
                  </a:lnTo>
                  <a:lnTo>
                    <a:pt x="6" y="34"/>
                  </a:lnTo>
                  <a:lnTo>
                    <a:pt x="14" y="22"/>
                  </a:lnTo>
                  <a:lnTo>
                    <a:pt x="22" y="13"/>
                  </a:lnTo>
                  <a:lnTo>
                    <a:pt x="34" y="6"/>
                  </a:lnTo>
                  <a:lnTo>
                    <a:pt x="46" y="1"/>
                  </a:lnTo>
                  <a:lnTo>
                    <a:pt x="59" y="0"/>
                  </a:lnTo>
                  <a:lnTo>
                    <a:pt x="59" y="59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22" name="Freeform 3445">
              <a:extLst>
                <a:ext uri="{FF2B5EF4-FFF2-40B4-BE49-F238E27FC236}">
                  <a16:creationId xmlns:a16="http://schemas.microsoft.com/office/drawing/2014/main" id="{9065898E-4854-374A-A355-ABC369E62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" y="2622"/>
              <a:ext cx="12" cy="24"/>
            </a:xfrm>
            <a:custGeom>
              <a:avLst/>
              <a:gdLst>
                <a:gd name="T0" fmla="*/ 12 w 59"/>
                <a:gd name="T1" fmla="*/ 24 h 118"/>
                <a:gd name="T2" fmla="*/ 9 w 59"/>
                <a:gd name="T3" fmla="*/ 24 h 118"/>
                <a:gd name="T4" fmla="*/ 7 w 59"/>
                <a:gd name="T5" fmla="*/ 23 h 118"/>
                <a:gd name="T6" fmla="*/ 4 w 59"/>
                <a:gd name="T7" fmla="*/ 21 h 118"/>
                <a:gd name="T8" fmla="*/ 3 w 59"/>
                <a:gd name="T9" fmla="*/ 20 h 118"/>
                <a:gd name="T10" fmla="*/ 1 w 59"/>
                <a:gd name="T11" fmla="*/ 17 h 118"/>
                <a:gd name="T12" fmla="*/ 0 w 59"/>
                <a:gd name="T13" fmla="*/ 15 h 118"/>
                <a:gd name="T14" fmla="*/ 0 w 59"/>
                <a:gd name="T15" fmla="*/ 12 h 118"/>
                <a:gd name="T16" fmla="*/ 0 w 59"/>
                <a:gd name="T17" fmla="*/ 9 h 118"/>
                <a:gd name="T18" fmla="*/ 1 w 59"/>
                <a:gd name="T19" fmla="*/ 7 h 118"/>
                <a:gd name="T20" fmla="*/ 3 w 59"/>
                <a:gd name="T21" fmla="*/ 4 h 118"/>
                <a:gd name="T22" fmla="*/ 4 w 59"/>
                <a:gd name="T23" fmla="*/ 3 h 118"/>
                <a:gd name="T24" fmla="*/ 7 w 59"/>
                <a:gd name="T25" fmla="*/ 1 h 118"/>
                <a:gd name="T26" fmla="*/ 9 w 59"/>
                <a:gd name="T27" fmla="*/ 0 h 118"/>
                <a:gd name="T28" fmla="*/ 12 w 59"/>
                <a:gd name="T29" fmla="*/ 0 h 1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118">
                  <a:moveTo>
                    <a:pt x="59" y="118"/>
                  </a:moveTo>
                  <a:lnTo>
                    <a:pt x="46" y="116"/>
                  </a:lnTo>
                  <a:lnTo>
                    <a:pt x="34" y="112"/>
                  </a:lnTo>
                  <a:lnTo>
                    <a:pt x="22" y="104"/>
                  </a:lnTo>
                  <a:lnTo>
                    <a:pt x="14" y="96"/>
                  </a:lnTo>
                  <a:lnTo>
                    <a:pt x="6" y="84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2" y="46"/>
                  </a:lnTo>
                  <a:lnTo>
                    <a:pt x="6" y="34"/>
                  </a:lnTo>
                  <a:lnTo>
                    <a:pt x="14" y="22"/>
                  </a:lnTo>
                  <a:lnTo>
                    <a:pt x="22" y="13"/>
                  </a:lnTo>
                  <a:lnTo>
                    <a:pt x="34" y="6"/>
                  </a:lnTo>
                  <a:lnTo>
                    <a:pt x="46" y="1"/>
                  </a:lnTo>
                  <a:lnTo>
                    <a:pt x="5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23" name="Freeform 3446">
              <a:extLst>
                <a:ext uri="{FF2B5EF4-FFF2-40B4-BE49-F238E27FC236}">
                  <a16:creationId xmlns:a16="http://schemas.microsoft.com/office/drawing/2014/main" id="{40A88230-A4C6-D24F-8663-47B2553BD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2622"/>
              <a:ext cx="971" cy="24"/>
            </a:xfrm>
            <a:custGeom>
              <a:avLst/>
              <a:gdLst>
                <a:gd name="T0" fmla="*/ 0 w 4854"/>
                <a:gd name="T1" fmla="*/ 0 h 118"/>
                <a:gd name="T2" fmla="*/ 0 w 4854"/>
                <a:gd name="T3" fmla="*/ 12 h 118"/>
                <a:gd name="T4" fmla="*/ 0 w 4854"/>
                <a:gd name="T5" fmla="*/ 24 h 118"/>
                <a:gd name="T6" fmla="*/ 971 w 4854"/>
                <a:gd name="T7" fmla="*/ 24 h 118"/>
                <a:gd name="T8" fmla="*/ 971 w 4854"/>
                <a:gd name="T9" fmla="*/ 12 h 118"/>
                <a:gd name="T10" fmla="*/ 971 w 4854"/>
                <a:gd name="T11" fmla="*/ 0 h 118"/>
                <a:gd name="T12" fmla="*/ 0 w 4854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54" h="118">
                  <a:moveTo>
                    <a:pt x="0" y="0"/>
                  </a:moveTo>
                  <a:lnTo>
                    <a:pt x="0" y="59"/>
                  </a:lnTo>
                  <a:lnTo>
                    <a:pt x="0" y="118"/>
                  </a:lnTo>
                  <a:lnTo>
                    <a:pt x="4854" y="118"/>
                  </a:lnTo>
                  <a:lnTo>
                    <a:pt x="4854" y="59"/>
                  </a:lnTo>
                  <a:lnTo>
                    <a:pt x="485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24" name="Freeform 3447">
              <a:extLst>
                <a:ext uri="{FF2B5EF4-FFF2-40B4-BE49-F238E27FC236}">
                  <a16:creationId xmlns:a16="http://schemas.microsoft.com/office/drawing/2014/main" id="{0B774A63-5A29-4C4A-94EF-41CAAE9A8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2622"/>
              <a:ext cx="971" cy="24"/>
            </a:xfrm>
            <a:custGeom>
              <a:avLst/>
              <a:gdLst>
                <a:gd name="T0" fmla="*/ 0 w 4854"/>
                <a:gd name="T1" fmla="*/ 0 h 118"/>
                <a:gd name="T2" fmla="*/ 0 w 4854"/>
                <a:gd name="T3" fmla="*/ 12 h 118"/>
                <a:gd name="T4" fmla="*/ 0 w 4854"/>
                <a:gd name="T5" fmla="*/ 24 h 118"/>
                <a:gd name="T6" fmla="*/ 971 w 4854"/>
                <a:gd name="T7" fmla="*/ 24 h 118"/>
                <a:gd name="T8" fmla="*/ 971 w 4854"/>
                <a:gd name="T9" fmla="*/ 12 h 118"/>
                <a:gd name="T10" fmla="*/ 971 w 4854"/>
                <a:gd name="T11" fmla="*/ 0 h 118"/>
                <a:gd name="T12" fmla="*/ 0 w 4854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54" h="118">
                  <a:moveTo>
                    <a:pt x="0" y="0"/>
                  </a:moveTo>
                  <a:lnTo>
                    <a:pt x="0" y="59"/>
                  </a:lnTo>
                  <a:lnTo>
                    <a:pt x="0" y="118"/>
                  </a:lnTo>
                  <a:lnTo>
                    <a:pt x="4854" y="118"/>
                  </a:lnTo>
                  <a:lnTo>
                    <a:pt x="4854" y="59"/>
                  </a:lnTo>
                  <a:lnTo>
                    <a:pt x="48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HU"/>
            </a:p>
          </p:txBody>
        </p:sp>
        <p:sp>
          <p:nvSpPr>
            <p:cNvPr id="225" name="Freeform 3448">
              <a:extLst>
                <a:ext uri="{FF2B5EF4-FFF2-40B4-BE49-F238E27FC236}">
                  <a16:creationId xmlns:a16="http://schemas.microsoft.com/office/drawing/2014/main" id="{EF380452-7636-A644-9570-8E3DF2F85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3" y="2622"/>
              <a:ext cx="11" cy="24"/>
            </a:xfrm>
            <a:custGeom>
              <a:avLst/>
              <a:gdLst>
                <a:gd name="T0" fmla="*/ 0 w 59"/>
                <a:gd name="T1" fmla="*/ 12 h 118"/>
                <a:gd name="T2" fmla="*/ 0 w 59"/>
                <a:gd name="T3" fmla="*/ 0 h 118"/>
                <a:gd name="T4" fmla="*/ 3 w 59"/>
                <a:gd name="T5" fmla="*/ 0 h 118"/>
                <a:gd name="T6" fmla="*/ 5 w 59"/>
                <a:gd name="T7" fmla="*/ 1 h 118"/>
                <a:gd name="T8" fmla="*/ 7 w 59"/>
                <a:gd name="T9" fmla="*/ 3 h 118"/>
                <a:gd name="T10" fmla="*/ 9 w 59"/>
                <a:gd name="T11" fmla="*/ 4 h 118"/>
                <a:gd name="T12" fmla="*/ 10 w 59"/>
                <a:gd name="T13" fmla="*/ 7 h 118"/>
                <a:gd name="T14" fmla="*/ 11 w 59"/>
                <a:gd name="T15" fmla="*/ 9 h 118"/>
                <a:gd name="T16" fmla="*/ 11 w 59"/>
                <a:gd name="T17" fmla="*/ 12 h 118"/>
                <a:gd name="T18" fmla="*/ 11 w 59"/>
                <a:gd name="T19" fmla="*/ 15 h 118"/>
                <a:gd name="T20" fmla="*/ 10 w 59"/>
                <a:gd name="T21" fmla="*/ 17 h 118"/>
                <a:gd name="T22" fmla="*/ 9 w 59"/>
                <a:gd name="T23" fmla="*/ 20 h 118"/>
                <a:gd name="T24" fmla="*/ 7 w 59"/>
                <a:gd name="T25" fmla="*/ 21 h 118"/>
                <a:gd name="T26" fmla="*/ 5 w 59"/>
                <a:gd name="T27" fmla="*/ 23 h 118"/>
                <a:gd name="T28" fmla="*/ 3 w 59"/>
                <a:gd name="T29" fmla="*/ 24 h 118"/>
                <a:gd name="T30" fmla="*/ 0 w 59"/>
                <a:gd name="T31" fmla="*/ 24 h 118"/>
                <a:gd name="T32" fmla="*/ 0 w 59"/>
                <a:gd name="T33" fmla="*/ 12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9" h="118">
                  <a:moveTo>
                    <a:pt x="0" y="59"/>
                  </a:moveTo>
                  <a:lnTo>
                    <a:pt x="0" y="0"/>
                  </a:lnTo>
                  <a:lnTo>
                    <a:pt x="14" y="1"/>
                  </a:lnTo>
                  <a:lnTo>
                    <a:pt x="26" y="6"/>
                  </a:lnTo>
                  <a:lnTo>
                    <a:pt x="38" y="13"/>
                  </a:lnTo>
                  <a:lnTo>
                    <a:pt x="46" y="22"/>
                  </a:lnTo>
                  <a:lnTo>
                    <a:pt x="53" y="34"/>
                  </a:lnTo>
                  <a:lnTo>
                    <a:pt x="58" y="46"/>
                  </a:lnTo>
                  <a:lnTo>
                    <a:pt x="59" y="59"/>
                  </a:lnTo>
                  <a:lnTo>
                    <a:pt x="58" y="72"/>
                  </a:lnTo>
                  <a:lnTo>
                    <a:pt x="53" y="84"/>
                  </a:lnTo>
                  <a:lnTo>
                    <a:pt x="46" y="96"/>
                  </a:lnTo>
                  <a:lnTo>
                    <a:pt x="38" y="104"/>
                  </a:lnTo>
                  <a:lnTo>
                    <a:pt x="26" y="112"/>
                  </a:lnTo>
                  <a:lnTo>
                    <a:pt x="14" y="116"/>
                  </a:lnTo>
                  <a:lnTo>
                    <a:pt x="0" y="118"/>
                  </a:lnTo>
                  <a:lnTo>
                    <a:pt x="0" y="59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26" name="Freeform 3449">
              <a:extLst>
                <a:ext uri="{FF2B5EF4-FFF2-40B4-BE49-F238E27FC236}">
                  <a16:creationId xmlns:a16="http://schemas.microsoft.com/office/drawing/2014/main" id="{277DEA71-5A96-044A-9AFB-BE79BC837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3" y="2622"/>
              <a:ext cx="11" cy="24"/>
            </a:xfrm>
            <a:custGeom>
              <a:avLst/>
              <a:gdLst>
                <a:gd name="T0" fmla="*/ 0 w 59"/>
                <a:gd name="T1" fmla="*/ 0 h 118"/>
                <a:gd name="T2" fmla="*/ 3 w 59"/>
                <a:gd name="T3" fmla="*/ 0 h 118"/>
                <a:gd name="T4" fmla="*/ 5 w 59"/>
                <a:gd name="T5" fmla="*/ 1 h 118"/>
                <a:gd name="T6" fmla="*/ 7 w 59"/>
                <a:gd name="T7" fmla="*/ 3 h 118"/>
                <a:gd name="T8" fmla="*/ 9 w 59"/>
                <a:gd name="T9" fmla="*/ 4 h 118"/>
                <a:gd name="T10" fmla="*/ 10 w 59"/>
                <a:gd name="T11" fmla="*/ 7 h 118"/>
                <a:gd name="T12" fmla="*/ 11 w 59"/>
                <a:gd name="T13" fmla="*/ 9 h 118"/>
                <a:gd name="T14" fmla="*/ 11 w 59"/>
                <a:gd name="T15" fmla="*/ 12 h 118"/>
                <a:gd name="T16" fmla="*/ 11 w 59"/>
                <a:gd name="T17" fmla="*/ 15 h 118"/>
                <a:gd name="T18" fmla="*/ 10 w 59"/>
                <a:gd name="T19" fmla="*/ 17 h 118"/>
                <a:gd name="T20" fmla="*/ 9 w 59"/>
                <a:gd name="T21" fmla="*/ 20 h 118"/>
                <a:gd name="T22" fmla="*/ 7 w 59"/>
                <a:gd name="T23" fmla="*/ 21 h 118"/>
                <a:gd name="T24" fmla="*/ 5 w 59"/>
                <a:gd name="T25" fmla="*/ 23 h 118"/>
                <a:gd name="T26" fmla="*/ 3 w 59"/>
                <a:gd name="T27" fmla="*/ 24 h 118"/>
                <a:gd name="T28" fmla="*/ 0 w 59"/>
                <a:gd name="T29" fmla="*/ 24 h 1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118">
                  <a:moveTo>
                    <a:pt x="0" y="0"/>
                  </a:moveTo>
                  <a:lnTo>
                    <a:pt x="14" y="1"/>
                  </a:lnTo>
                  <a:lnTo>
                    <a:pt x="26" y="6"/>
                  </a:lnTo>
                  <a:lnTo>
                    <a:pt x="38" y="13"/>
                  </a:lnTo>
                  <a:lnTo>
                    <a:pt x="46" y="22"/>
                  </a:lnTo>
                  <a:lnTo>
                    <a:pt x="53" y="34"/>
                  </a:lnTo>
                  <a:lnTo>
                    <a:pt x="58" y="46"/>
                  </a:lnTo>
                  <a:lnTo>
                    <a:pt x="59" y="59"/>
                  </a:lnTo>
                  <a:lnTo>
                    <a:pt x="58" y="72"/>
                  </a:lnTo>
                  <a:lnTo>
                    <a:pt x="53" y="84"/>
                  </a:lnTo>
                  <a:lnTo>
                    <a:pt x="46" y="96"/>
                  </a:lnTo>
                  <a:lnTo>
                    <a:pt x="38" y="104"/>
                  </a:lnTo>
                  <a:lnTo>
                    <a:pt x="26" y="112"/>
                  </a:lnTo>
                  <a:lnTo>
                    <a:pt x="14" y="116"/>
                  </a:lnTo>
                  <a:lnTo>
                    <a:pt x="0" y="11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27" name="Freeform 3450">
              <a:extLst>
                <a:ext uri="{FF2B5EF4-FFF2-40B4-BE49-F238E27FC236}">
                  <a16:creationId xmlns:a16="http://schemas.microsoft.com/office/drawing/2014/main" id="{5FB53587-AE02-EA4E-8F65-4C44F574C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" y="2914"/>
              <a:ext cx="11" cy="23"/>
            </a:xfrm>
            <a:custGeom>
              <a:avLst/>
              <a:gdLst>
                <a:gd name="T0" fmla="*/ 11 w 59"/>
                <a:gd name="T1" fmla="*/ 12 h 117"/>
                <a:gd name="T2" fmla="*/ 11 w 59"/>
                <a:gd name="T3" fmla="*/ 23 h 117"/>
                <a:gd name="T4" fmla="*/ 9 w 59"/>
                <a:gd name="T5" fmla="*/ 23 h 117"/>
                <a:gd name="T6" fmla="*/ 6 w 59"/>
                <a:gd name="T7" fmla="*/ 22 h 117"/>
                <a:gd name="T8" fmla="*/ 4 w 59"/>
                <a:gd name="T9" fmla="*/ 20 h 117"/>
                <a:gd name="T10" fmla="*/ 2 w 59"/>
                <a:gd name="T11" fmla="*/ 19 h 117"/>
                <a:gd name="T12" fmla="*/ 1 w 59"/>
                <a:gd name="T13" fmla="*/ 17 h 117"/>
                <a:gd name="T14" fmla="*/ 0 w 59"/>
                <a:gd name="T15" fmla="*/ 14 h 117"/>
                <a:gd name="T16" fmla="*/ 0 w 59"/>
                <a:gd name="T17" fmla="*/ 12 h 117"/>
                <a:gd name="T18" fmla="*/ 0 w 59"/>
                <a:gd name="T19" fmla="*/ 9 h 117"/>
                <a:gd name="T20" fmla="*/ 1 w 59"/>
                <a:gd name="T21" fmla="*/ 6 h 117"/>
                <a:gd name="T22" fmla="*/ 2 w 59"/>
                <a:gd name="T23" fmla="*/ 4 h 117"/>
                <a:gd name="T24" fmla="*/ 4 w 59"/>
                <a:gd name="T25" fmla="*/ 3 h 117"/>
                <a:gd name="T26" fmla="*/ 6 w 59"/>
                <a:gd name="T27" fmla="*/ 1 h 117"/>
                <a:gd name="T28" fmla="*/ 9 w 59"/>
                <a:gd name="T29" fmla="*/ 0 h 117"/>
                <a:gd name="T30" fmla="*/ 11 w 59"/>
                <a:gd name="T31" fmla="*/ 0 h 117"/>
                <a:gd name="T32" fmla="*/ 11 w 59"/>
                <a:gd name="T33" fmla="*/ 12 h 1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9" h="117">
                  <a:moveTo>
                    <a:pt x="59" y="59"/>
                  </a:moveTo>
                  <a:lnTo>
                    <a:pt x="59" y="117"/>
                  </a:lnTo>
                  <a:lnTo>
                    <a:pt x="46" y="116"/>
                  </a:lnTo>
                  <a:lnTo>
                    <a:pt x="34" y="111"/>
                  </a:lnTo>
                  <a:lnTo>
                    <a:pt x="22" y="104"/>
                  </a:lnTo>
                  <a:lnTo>
                    <a:pt x="13" y="96"/>
                  </a:lnTo>
                  <a:lnTo>
                    <a:pt x="6" y="84"/>
                  </a:lnTo>
                  <a:lnTo>
                    <a:pt x="1" y="72"/>
                  </a:lnTo>
                  <a:lnTo>
                    <a:pt x="0" y="59"/>
                  </a:lnTo>
                  <a:lnTo>
                    <a:pt x="1" y="45"/>
                  </a:lnTo>
                  <a:lnTo>
                    <a:pt x="6" y="33"/>
                  </a:lnTo>
                  <a:lnTo>
                    <a:pt x="13" y="21"/>
                  </a:lnTo>
                  <a:lnTo>
                    <a:pt x="22" y="13"/>
                  </a:lnTo>
                  <a:lnTo>
                    <a:pt x="34" y="6"/>
                  </a:lnTo>
                  <a:lnTo>
                    <a:pt x="46" y="1"/>
                  </a:lnTo>
                  <a:lnTo>
                    <a:pt x="59" y="0"/>
                  </a:lnTo>
                  <a:lnTo>
                    <a:pt x="59" y="59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28" name="Freeform 3451">
              <a:extLst>
                <a:ext uri="{FF2B5EF4-FFF2-40B4-BE49-F238E27FC236}">
                  <a16:creationId xmlns:a16="http://schemas.microsoft.com/office/drawing/2014/main" id="{147D1079-3207-5246-B945-3F91C405E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" y="2914"/>
              <a:ext cx="11" cy="23"/>
            </a:xfrm>
            <a:custGeom>
              <a:avLst/>
              <a:gdLst>
                <a:gd name="T0" fmla="*/ 11 w 59"/>
                <a:gd name="T1" fmla="*/ 23 h 117"/>
                <a:gd name="T2" fmla="*/ 9 w 59"/>
                <a:gd name="T3" fmla="*/ 23 h 117"/>
                <a:gd name="T4" fmla="*/ 6 w 59"/>
                <a:gd name="T5" fmla="*/ 22 h 117"/>
                <a:gd name="T6" fmla="*/ 4 w 59"/>
                <a:gd name="T7" fmla="*/ 20 h 117"/>
                <a:gd name="T8" fmla="*/ 2 w 59"/>
                <a:gd name="T9" fmla="*/ 19 h 117"/>
                <a:gd name="T10" fmla="*/ 1 w 59"/>
                <a:gd name="T11" fmla="*/ 17 h 117"/>
                <a:gd name="T12" fmla="*/ 0 w 59"/>
                <a:gd name="T13" fmla="*/ 14 h 117"/>
                <a:gd name="T14" fmla="*/ 0 w 59"/>
                <a:gd name="T15" fmla="*/ 12 h 117"/>
                <a:gd name="T16" fmla="*/ 0 w 59"/>
                <a:gd name="T17" fmla="*/ 9 h 117"/>
                <a:gd name="T18" fmla="*/ 1 w 59"/>
                <a:gd name="T19" fmla="*/ 6 h 117"/>
                <a:gd name="T20" fmla="*/ 2 w 59"/>
                <a:gd name="T21" fmla="*/ 4 h 117"/>
                <a:gd name="T22" fmla="*/ 4 w 59"/>
                <a:gd name="T23" fmla="*/ 3 h 117"/>
                <a:gd name="T24" fmla="*/ 6 w 59"/>
                <a:gd name="T25" fmla="*/ 1 h 117"/>
                <a:gd name="T26" fmla="*/ 9 w 59"/>
                <a:gd name="T27" fmla="*/ 0 h 117"/>
                <a:gd name="T28" fmla="*/ 11 w 59"/>
                <a:gd name="T29" fmla="*/ 0 h 1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117">
                  <a:moveTo>
                    <a:pt x="59" y="117"/>
                  </a:moveTo>
                  <a:lnTo>
                    <a:pt x="46" y="116"/>
                  </a:lnTo>
                  <a:lnTo>
                    <a:pt x="34" y="111"/>
                  </a:lnTo>
                  <a:lnTo>
                    <a:pt x="22" y="104"/>
                  </a:lnTo>
                  <a:lnTo>
                    <a:pt x="13" y="96"/>
                  </a:lnTo>
                  <a:lnTo>
                    <a:pt x="6" y="84"/>
                  </a:lnTo>
                  <a:lnTo>
                    <a:pt x="1" y="72"/>
                  </a:lnTo>
                  <a:lnTo>
                    <a:pt x="0" y="59"/>
                  </a:lnTo>
                  <a:lnTo>
                    <a:pt x="1" y="45"/>
                  </a:lnTo>
                  <a:lnTo>
                    <a:pt x="6" y="33"/>
                  </a:lnTo>
                  <a:lnTo>
                    <a:pt x="13" y="21"/>
                  </a:lnTo>
                  <a:lnTo>
                    <a:pt x="22" y="13"/>
                  </a:lnTo>
                  <a:lnTo>
                    <a:pt x="34" y="6"/>
                  </a:lnTo>
                  <a:lnTo>
                    <a:pt x="46" y="1"/>
                  </a:lnTo>
                  <a:lnTo>
                    <a:pt x="5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29" name="Freeform 3452">
              <a:extLst>
                <a:ext uri="{FF2B5EF4-FFF2-40B4-BE49-F238E27FC236}">
                  <a16:creationId xmlns:a16="http://schemas.microsoft.com/office/drawing/2014/main" id="{DF368974-D2C8-7548-94F2-77C3A816D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3" y="2914"/>
              <a:ext cx="450" cy="23"/>
            </a:xfrm>
            <a:custGeom>
              <a:avLst/>
              <a:gdLst>
                <a:gd name="T0" fmla="*/ 0 w 2249"/>
                <a:gd name="T1" fmla="*/ 0 h 117"/>
                <a:gd name="T2" fmla="*/ 0 w 2249"/>
                <a:gd name="T3" fmla="*/ 12 h 117"/>
                <a:gd name="T4" fmla="*/ 0 w 2249"/>
                <a:gd name="T5" fmla="*/ 23 h 117"/>
                <a:gd name="T6" fmla="*/ 450 w 2249"/>
                <a:gd name="T7" fmla="*/ 23 h 117"/>
                <a:gd name="T8" fmla="*/ 450 w 2249"/>
                <a:gd name="T9" fmla="*/ 12 h 117"/>
                <a:gd name="T10" fmla="*/ 450 w 2249"/>
                <a:gd name="T11" fmla="*/ 0 h 117"/>
                <a:gd name="T12" fmla="*/ 0 w 2249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49" h="117">
                  <a:moveTo>
                    <a:pt x="0" y="0"/>
                  </a:moveTo>
                  <a:lnTo>
                    <a:pt x="0" y="59"/>
                  </a:lnTo>
                  <a:lnTo>
                    <a:pt x="0" y="117"/>
                  </a:lnTo>
                  <a:lnTo>
                    <a:pt x="2249" y="117"/>
                  </a:lnTo>
                  <a:lnTo>
                    <a:pt x="2249" y="59"/>
                  </a:lnTo>
                  <a:lnTo>
                    <a:pt x="2249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30" name="Freeform 3453">
              <a:extLst>
                <a:ext uri="{FF2B5EF4-FFF2-40B4-BE49-F238E27FC236}">
                  <a16:creationId xmlns:a16="http://schemas.microsoft.com/office/drawing/2014/main" id="{E2E965E6-B290-374F-8818-B0B15EAFA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3" y="2914"/>
              <a:ext cx="450" cy="23"/>
            </a:xfrm>
            <a:custGeom>
              <a:avLst/>
              <a:gdLst>
                <a:gd name="T0" fmla="*/ 0 w 2249"/>
                <a:gd name="T1" fmla="*/ 0 h 117"/>
                <a:gd name="T2" fmla="*/ 0 w 2249"/>
                <a:gd name="T3" fmla="*/ 12 h 117"/>
                <a:gd name="T4" fmla="*/ 0 w 2249"/>
                <a:gd name="T5" fmla="*/ 23 h 117"/>
                <a:gd name="T6" fmla="*/ 450 w 2249"/>
                <a:gd name="T7" fmla="*/ 23 h 117"/>
                <a:gd name="T8" fmla="*/ 450 w 2249"/>
                <a:gd name="T9" fmla="*/ 12 h 117"/>
                <a:gd name="T10" fmla="*/ 450 w 2249"/>
                <a:gd name="T11" fmla="*/ 0 h 117"/>
                <a:gd name="T12" fmla="*/ 0 w 2249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49" h="117">
                  <a:moveTo>
                    <a:pt x="0" y="0"/>
                  </a:moveTo>
                  <a:lnTo>
                    <a:pt x="0" y="59"/>
                  </a:lnTo>
                  <a:lnTo>
                    <a:pt x="0" y="117"/>
                  </a:lnTo>
                  <a:lnTo>
                    <a:pt x="2249" y="117"/>
                  </a:lnTo>
                  <a:lnTo>
                    <a:pt x="2249" y="59"/>
                  </a:lnTo>
                  <a:lnTo>
                    <a:pt x="22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HU"/>
            </a:p>
          </p:txBody>
        </p:sp>
        <p:sp>
          <p:nvSpPr>
            <p:cNvPr id="231" name="Freeform 3454">
              <a:extLst>
                <a:ext uri="{FF2B5EF4-FFF2-40B4-BE49-F238E27FC236}">
                  <a16:creationId xmlns:a16="http://schemas.microsoft.com/office/drawing/2014/main" id="{2D600DB7-DC71-CD42-95C0-C31199460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3" y="2914"/>
              <a:ext cx="12" cy="23"/>
            </a:xfrm>
            <a:custGeom>
              <a:avLst/>
              <a:gdLst>
                <a:gd name="T0" fmla="*/ 0 w 58"/>
                <a:gd name="T1" fmla="*/ 12 h 117"/>
                <a:gd name="T2" fmla="*/ 0 w 58"/>
                <a:gd name="T3" fmla="*/ 0 h 117"/>
                <a:gd name="T4" fmla="*/ 3 w 58"/>
                <a:gd name="T5" fmla="*/ 0 h 117"/>
                <a:gd name="T6" fmla="*/ 5 w 58"/>
                <a:gd name="T7" fmla="*/ 1 h 117"/>
                <a:gd name="T8" fmla="*/ 8 w 58"/>
                <a:gd name="T9" fmla="*/ 3 h 117"/>
                <a:gd name="T10" fmla="*/ 9 w 58"/>
                <a:gd name="T11" fmla="*/ 4 h 117"/>
                <a:gd name="T12" fmla="*/ 11 w 58"/>
                <a:gd name="T13" fmla="*/ 6 h 117"/>
                <a:gd name="T14" fmla="*/ 12 w 58"/>
                <a:gd name="T15" fmla="*/ 9 h 117"/>
                <a:gd name="T16" fmla="*/ 12 w 58"/>
                <a:gd name="T17" fmla="*/ 12 h 117"/>
                <a:gd name="T18" fmla="*/ 12 w 58"/>
                <a:gd name="T19" fmla="*/ 14 h 117"/>
                <a:gd name="T20" fmla="*/ 11 w 58"/>
                <a:gd name="T21" fmla="*/ 17 h 117"/>
                <a:gd name="T22" fmla="*/ 9 w 58"/>
                <a:gd name="T23" fmla="*/ 19 h 117"/>
                <a:gd name="T24" fmla="*/ 8 w 58"/>
                <a:gd name="T25" fmla="*/ 20 h 117"/>
                <a:gd name="T26" fmla="*/ 5 w 58"/>
                <a:gd name="T27" fmla="*/ 22 h 117"/>
                <a:gd name="T28" fmla="*/ 3 w 58"/>
                <a:gd name="T29" fmla="*/ 23 h 117"/>
                <a:gd name="T30" fmla="*/ 0 w 58"/>
                <a:gd name="T31" fmla="*/ 23 h 117"/>
                <a:gd name="T32" fmla="*/ 0 w 58"/>
                <a:gd name="T33" fmla="*/ 12 h 1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8" h="117">
                  <a:moveTo>
                    <a:pt x="0" y="59"/>
                  </a:moveTo>
                  <a:lnTo>
                    <a:pt x="0" y="0"/>
                  </a:lnTo>
                  <a:lnTo>
                    <a:pt x="13" y="1"/>
                  </a:lnTo>
                  <a:lnTo>
                    <a:pt x="25" y="6"/>
                  </a:lnTo>
                  <a:lnTo>
                    <a:pt x="37" y="13"/>
                  </a:lnTo>
                  <a:lnTo>
                    <a:pt x="45" y="21"/>
                  </a:lnTo>
                  <a:lnTo>
                    <a:pt x="52" y="33"/>
                  </a:lnTo>
                  <a:lnTo>
                    <a:pt x="57" y="45"/>
                  </a:lnTo>
                  <a:lnTo>
                    <a:pt x="58" y="59"/>
                  </a:lnTo>
                  <a:lnTo>
                    <a:pt x="57" y="72"/>
                  </a:lnTo>
                  <a:lnTo>
                    <a:pt x="52" y="84"/>
                  </a:lnTo>
                  <a:lnTo>
                    <a:pt x="45" y="96"/>
                  </a:lnTo>
                  <a:lnTo>
                    <a:pt x="37" y="104"/>
                  </a:lnTo>
                  <a:lnTo>
                    <a:pt x="25" y="111"/>
                  </a:lnTo>
                  <a:lnTo>
                    <a:pt x="13" y="116"/>
                  </a:lnTo>
                  <a:lnTo>
                    <a:pt x="0" y="117"/>
                  </a:lnTo>
                  <a:lnTo>
                    <a:pt x="0" y="59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32" name="Freeform 3455">
              <a:extLst>
                <a:ext uri="{FF2B5EF4-FFF2-40B4-BE49-F238E27FC236}">
                  <a16:creationId xmlns:a16="http://schemas.microsoft.com/office/drawing/2014/main" id="{B436A88C-D7B6-E54D-A90D-F18A0A0A2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3" y="2914"/>
              <a:ext cx="12" cy="23"/>
            </a:xfrm>
            <a:custGeom>
              <a:avLst/>
              <a:gdLst>
                <a:gd name="T0" fmla="*/ 0 w 58"/>
                <a:gd name="T1" fmla="*/ 0 h 117"/>
                <a:gd name="T2" fmla="*/ 3 w 58"/>
                <a:gd name="T3" fmla="*/ 0 h 117"/>
                <a:gd name="T4" fmla="*/ 5 w 58"/>
                <a:gd name="T5" fmla="*/ 1 h 117"/>
                <a:gd name="T6" fmla="*/ 8 w 58"/>
                <a:gd name="T7" fmla="*/ 3 h 117"/>
                <a:gd name="T8" fmla="*/ 9 w 58"/>
                <a:gd name="T9" fmla="*/ 4 h 117"/>
                <a:gd name="T10" fmla="*/ 11 w 58"/>
                <a:gd name="T11" fmla="*/ 6 h 117"/>
                <a:gd name="T12" fmla="*/ 12 w 58"/>
                <a:gd name="T13" fmla="*/ 9 h 117"/>
                <a:gd name="T14" fmla="*/ 12 w 58"/>
                <a:gd name="T15" fmla="*/ 12 h 117"/>
                <a:gd name="T16" fmla="*/ 12 w 58"/>
                <a:gd name="T17" fmla="*/ 14 h 117"/>
                <a:gd name="T18" fmla="*/ 11 w 58"/>
                <a:gd name="T19" fmla="*/ 17 h 117"/>
                <a:gd name="T20" fmla="*/ 9 w 58"/>
                <a:gd name="T21" fmla="*/ 19 h 117"/>
                <a:gd name="T22" fmla="*/ 8 w 58"/>
                <a:gd name="T23" fmla="*/ 20 h 117"/>
                <a:gd name="T24" fmla="*/ 5 w 58"/>
                <a:gd name="T25" fmla="*/ 22 h 117"/>
                <a:gd name="T26" fmla="*/ 3 w 58"/>
                <a:gd name="T27" fmla="*/ 23 h 117"/>
                <a:gd name="T28" fmla="*/ 0 w 58"/>
                <a:gd name="T29" fmla="*/ 23 h 1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117">
                  <a:moveTo>
                    <a:pt x="0" y="0"/>
                  </a:moveTo>
                  <a:lnTo>
                    <a:pt x="13" y="1"/>
                  </a:lnTo>
                  <a:lnTo>
                    <a:pt x="25" y="6"/>
                  </a:lnTo>
                  <a:lnTo>
                    <a:pt x="37" y="13"/>
                  </a:lnTo>
                  <a:lnTo>
                    <a:pt x="45" y="21"/>
                  </a:lnTo>
                  <a:lnTo>
                    <a:pt x="52" y="33"/>
                  </a:lnTo>
                  <a:lnTo>
                    <a:pt x="57" y="45"/>
                  </a:lnTo>
                  <a:lnTo>
                    <a:pt x="58" y="59"/>
                  </a:lnTo>
                  <a:lnTo>
                    <a:pt x="57" y="72"/>
                  </a:lnTo>
                  <a:lnTo>
                    <a:pt x="52" y="84"/>
                  </a:lnTo>
                  <a:lnTo>
                    <a:pt x="45" y="96"/>
                  </a:lnTo>
                  <a:lnTo>
                    <a:pt x="37" y="104"/>
                  </a:lnTo>
                  <a:lnTo>
                    <a:pt x="25" y="111"/>
                  </a:lnTo>
                  <a:lnTo>
                    <a:pt x="13" y="116"/>
                  </a:lnTo>
                  <a:lnTo>
                    <a:pt x="0" y="11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33" name="Line 3456">
              <a:extLst>
                <a:ext uri="{FF2B5EF4-FFF2-40B4-BE49-F238E27FC236}">
                  <a16:creationId xmlns:a16="http://schemas.microsoft.com/office/drawing/2014/main" id="{C361C0D0-D4F7-5A43-BD76-6488E8701B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3" y="2051"/>
              <a:ext cx="1" cy="1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34" name="Line 3457">
              <a:extLst>
                <a:ext uri="{FF2B5EF4-FFF2-40B4-BE49-F238E27FC236}">
                  <a16:creationId xmlns:a16="http://schemas.microsoft.com/office/drawing/2014/main" id="{9A93E57A-E14B-D340-AD33-31E1A342C9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0" y="2051"/>
              <a:ext cx="1" cy="1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35" name="Line 3458">
              <a:extLst>
                <a:ext uri="{FF2B5EF4-FFF2-40B4-BE49-F238E27FC236}">
                  <a16:creationId xmlns:a16="http://schemas.microsoft.com/office/drawing/2014/main" id="{24DD5E33-DAB6-E741-9AFB-A05AA52D4B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91" y="2164"/>
              <a:ext cx="1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36" name="Line 3459">
              <a:extLst>
                <a:ext uri="{FF2B5EF4-FFF2-40B4-BE49-F238E27FC236}">
                  <a16:creationId xmlns:a16="http://schemas.microsoft.com/office/drawing/2014/main" id="{671B7FAB-8189-8346-AA27-D6355F70DD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34" y="2164"/>
              <a:ext cx="18" cy="1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37" name="Rectangle 3460">
              <a:extLst>
                <a:ext uri="{FF2B5EF4-FFF2-40B4-BE49-F238E27FC236}">
                  <a16:creationId xmlns:a16="http://schemas.microsoft.com/office/drawing/2014/main" id="{111F8F61-6626-A14C-A86D-EAC40BDB8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8" y="2175"/>
              <a:ext cx="53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hu-HU" altLang="en-HU" sz="1100">
                  <a:solidFill>
                    <a:srgbClr val="000000"/>
                  </a:solidFill>
                </a:rPr>
                <a:t>Bal behúzás</a:t>
              </a:r>
              <a:endParaRPr lang="hu-HU" altLang="en-HU"/>
            </a:p>
          </p:txBody>
        </p:sp>
        <p:sp>
          <p:nvSpPr>
            <p:cNvPr id="238" name="Line 3461">
              <a:extLst>
                <a:ext uri="{FF2B5EF4-FFF2-40B4-BE49-F238E27FC236}">
                  <a16:creationId xmlns:a16="http://schemas.microsoft.com/office/drawing/2014/main" id="{8A7A7BEB-7318-0144-B691-6851E251D4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11" y="2276"/>
              <a:ext cx="5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39" name="Freeform 3462">
              <a:extLst>
                <a:ext uri="{FF2B5EF4-FFF2-40B4-BE49-F238E27FC236}">
                  <a16:creationId xmlns:a16="http://schemas.microsoft.com/office/drawing/2014/main" id="{CC1DAA84-2F19-BB4F-9806-339791F91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" y="2154"/>
              <a:ext cx="60" cy="20"/>
            </a:xfrm>
            <a:custGeom>
              <a:avLst/>
              <a:gdLst>
                <a:gd name="T0" fmla="*/ 0 w 304"/>
                <a:gd name="T1" fmla="*/ 0 h 102"/>
                <a:gd name="T2" fmla="*/ 0 w 304"/>
                <a:gd name="T3" fmla="*/ 20 h 102"/>
                <a:gd name="T4" fmla="*/ 60 w 304"/>
                <a:gd name="T5" fmla="*/ 10 h 102"/>
                <a:gd name="T6" fmla="*/ 0 w 304"/>
                <a:gd name="T7" fmla="*/ 0 h 10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4" h="102">
                  <a:moveTo>
                    <a:pt x="0" y="0"/>
                  </a:moveTo>
                  <a:lnTo>
                    <a:pt x="0" y="102"/>
                  </a:lnTo>
                  <a:lnTo>
                    <a:pt x="304" y="5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40" name="Freeform 3463">
              <a:extLst>
                <a:ext uri="{FF2B5EF4-FFF2-40B4-BE49-F238E27FC236}">
                  <a16:creationId xmlns:a16="http://schemas.microsoft.com/office/drawing/2014/main" id="{CCBB771C-B717-A641-9B04-5D97A01FE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" y="2154"/>
              <a:ext cx="60" cy="20"/>
            </a:xfrm>
            <a:custGeom>
              <a:avLst/>
              <a:gdLst>
                <a:gd name="T0" fmla="*/ 0 w 304"/>
                <a:gd name="T1" fmla="*/ 0 h 102"/>
                <a:gd name="T2" fmla="*/ 0 w 304"/>
                <a:gd name="T3" fmla="*/ 20 h 102"/>
                <a:gd name="T4" fmla="*/ 60 w 304"/>
                <a:gd name="T5" fmla="*/ 10 h 102"/>
                <a:gd name="T6" fmla="*/ 0 w 304"/>
                <a:gd name="T7" fmla="*/ 0 h 10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4" h="102">
                  <a:moveTo>
                    <a:pt x="0" y="0"/>
                  </a:moveTo>
                  <a:lnTo>
                    <a:pt x="0" y="102"/>
                  </a:lnTo>
                  <a:lnTo>
                    <a:pt x="304" y="5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41" name="Freeform 3464">
              <a:extLst>
                <a:ext uri="{FF2B5EF4-FFF2-40B4-BE49-F238E27FC236}">
                  <a16:creationId xmlns:a16="http://schemas.microsoft.com/office/drawing/2014/main" id="{E0EDBFC3-F58B-A049-9B8B-318E6B7F6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" y="2154"/>
              <a:ext cx="61" cy="20"/>
            </a:xfrm>
            <a:custGeom>
              <a:avLst/>
              <a:gdLst>
                <a:gd name="T0" fmla="*/ 61 w 304"/>
                <a:gd name="T1" fmla="*/ 0 h 102"/>
                <a:gd name="T2" fmla="*/ 61 w 304"/>
                <a:gd name="T3" fmla="*/ 20 h 102"/>
                <a:gd name="T4" fmla="*/ 0 w 304"/>
                <a:gd name="T5" fmla="*/ 10 h 102"/>
                <a:gd name="T6" fmla="*/ 61 w 304"/>
                <a:gd name="T7" fmla="*/ 0 h 10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4" h="102">
                  <a:moveTo>
                    <a:pt x="304" y="0"/>
                  </a:moveTo>
                  <a:lnTo>
                    <a:pt x="304" y="102"/>
                  </a:lnTo>
                  <a:lnTo>
                    <a:pt x="0" y="52"/>
                  </a:lnTo>
                  <a:lnTo>
                    <a:pt x="30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42" name="Freeform 3465">
              <a:extLst>
                <a:ext uri="{FF2B5EF4-FFF2-40B4-BE49-F238E27FC236}">
                  <a16:creationId xmlns:a16="http://schemas.microsoft.com/office/drawing/2014/main" id="{52258BF8-01C0-FC4D-ACB7-0FB79CB3E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" y="2154"/>
              <a:ext cx="61" cy="20"/>
            </a:xfrm>
            <a:custGeom>
              <a:avLst/>
              <a:gdLst>
                <a:gd name="T0" fmla="*/ 61 w 304"/>
                <a:gd name="T1" fmla="*/ 0 h 102"/>
                <a:gd name="T2" fmla="*/ 61 w 304"/>
                <a:gd name="T3" fmla="*/ 20 h 102"/>
                <a:gd name="T4" fmla="*/ 0 w 304"/>
                <a:gd name="T5" fmla="*/ 10 h 102"/>
                <a:gd name="T6" fmla="*/ 61 w 304"/>
                <a:gd name="T7" fmla="*/ 0 h 10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4" h="102">
                  <a:moveTo>
                    <a:pt x="304" y="0"/>
                  </a:moveTo>
                  <a:lnTo>
                    <a:pt x="304" y="102"/>
                  </a:lnTo>
                  <a:lnTo>
                    <a:pt x="0" y="52"/>
                  </a:lnTo>
                  <a:lnTo>
                    <a:pt x="304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43" name="Line 3466">
              <a:extLst>
                <a:ext uri="{FF2B5EF4-FFF2-40B4-BE49-F238E27FC236}">
                  <a16:creationId xmlns:a16="http://schemas.microsoft.com/office/drawing/2014/main" id="{7BFE2D22-B15E-DE43-BFA2-6197191F6F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3" y="203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44" name="Line 3467">
              <a:extLst>
                <a:ext uri="{FF2B5EF4-FFF2-40B4-BE49-F238E27FC236}">
                  <a16:creationId xmlns:a16="http://schemas.microsoft.com/office/drawing/2014/main" id="{7F9A2B45-E99F-5B40-8080-B9255BDA76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0" y="203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45" name="Line 3468">
              <a:extLst>
                <a:ext uri="{FF2B5EF4-FFF2-40B4-BE49-F238E27FC236}">
                  <a16:creationId xmlns:a16="http://schemas.microsoft.com/office/drawing/2014/main" id="{CDAF69A3-6095-894D-9E2F-D03E1CAC61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0" y="2164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46" name="Line 3469">
              <a:extLst>
                <a:ext uri="{FF2B5EF4-FFF2-40B4-BE49-F238E27FC236}">
                  <a16:creationId xmlns:a16="http://schemas.microsoft.com/office/drawing/2014/main" id="{6CD3EA03-1906-A84C-943B-167A13EB5A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9" y="1992"/>
              <a:ext cx="1" cy="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47" name="Line 3470">
              <a:extLst>
                <a:ext uri="{FF2B5EF4-FFF2-40B4-BE49-F238E27FC236}">
                  <a16:creationId xmlns:a16="http://schemas.microsoft.com/office/drawing/2014/main" id="{D3A22EA4-2369-114B-8690-8D104EF612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2" y="1992"/>
              <a:ext cx="1" cy="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48" name="Rectangle 3471">
              <a:extLst>
                <a:ext uri="{FF2B5EF4-FFF2-40B4-BE49-F238E27FC236}">
                  <a16:creationId xmlns:a16="http://schemas.microsoft.com/office/drawing/2014/main" id="{8872FC1F-4E5F-B74A-93AD-5961CC921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9" y="1990"/>
              <a:ext cx="5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hu-HU" altLang="en-HU" sz="1100">
                  <a:solidFill>
                    <a:srgbClr val="000000"/>
                  </a:solidFill>
                </a:rPr>
                <a:t>Jobb behúzás</a:t>
              </a:r>
              <a:endParaRPr lang="hu-HU" altLang="en-HU"/>
            </a:p>
          </p:txBody>
        </p:sp>
        <p:sp>
          <p:nvSpPr>
            <p:cNvPr id="249" name="Line 3472">
              <a:extLst>
                <a:ext uri="{FF2B5EF4-FFF2-40B4-BE49-F238E27FC236}">
                  <a16:creationId xmlns:a16="http://schemas.microsoft.com/office/drawing/2014/main" id="{6B0FE04A-9B70-5446-ADD6-95DB883568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0" y="2112"/>
              <a:ext cx="1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50" name="Freeform 3473">
              <a:extLst>
                <a:ext uri="{FF2B5EF4-FFF2-40B4-BE49-F238E27FC236}">
                  <a16:creationId xmlns:a16="http://schemas.microsoft.com/office/drawing/2014/main" id="{6476D0B1-2B38-B345-8E9B-7663CCBFB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9" y="2101"/>
              <a:ext cx="61" cy="21"/>
            </a:xfrm>
            <a:custGeom>
              <a:avLst/>
              <a:gdLst>
                <a:gd name="T0" fmla="*/ 61 w 304"/>
                <a:gd name="T1" fmla="*/ 0 h 102"/>
                <a:gd name="T2" fmla="*/ 61 w 304"/>
                <a:gd name="T3" fmla="*/ 21 h 102"/>
                <a:gd name="T4" fmla="*/ 0 w 304"/>
                <a:gd name="T5" fmla="*/ 11 h 102"/>
                <a:gd name="T6" fmla="*/ 61 w 304"/>
                <a:gd name="T7" fmla="*/ 0 h 10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4" h="102">
                  <a:moveTo>
                    <a:pt x="304" y="0"/>
                  </a:moveTo>
                  <a:lnTo>
                    <a:pt x="304" y="102"/>
                  </a:lnTo>
                  <a:lnTo>
                    <a:pt x="0" y="52"/>
                  </a:lnTo>
                  <a:lnTo>
                    <a:pt x="30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51" name="Freeform 3474">
              <a:extLst>
                <a:ext uri="{FF2B5EF4-FFF2-40B4-BE49-F238E27FC236}">
                  <a16:creationId xmlns:a16="http://schemas.microsoft.com/office/drawing/2014/main" id="{8FF3C550-A89A-654D-8929-46A36D12B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9" y="2101"/>
              <a:ext cx="61" cy="21"/>
            </a:xfrm>
            <a:custGeom>
              <a:avLst/>
              <a:gdLst>
                <a:gd name="T0" fmla="*/ 61 w 304"/>
                <a:gd name="T1" fmla="*/ 0 h 102"/>
                <a:gd name="T2" fmla="*/ 61 w 304"/>
                <a:gd name="T3" fmla="*/ 21 h 102"/>
                <a:gd name="T4" fmla="*/ 0 w 304"/>
                <a:gd name="T5" fmla="*/ 11 h 102"/>
                <a:gd name="T6" fmla="*/ 61 w 304"/>
                <a:gd name="T7" fmla="*/ 0 h 10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4" h="102">
                  <a:moveTo>
                    <a:pt x="304" y="0"/>
                  </a:moveTo>
                  <a:lnTo>
                    <a:pt x="304" y="102"/>
                  </a:lnTo>
                  <a:lnTo>
                    <a:pt x="0" y="52"/>
                  </a:lnTo>
                  <a:lnTo>
                    <a:pt x="304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52" name="Freeform 3475">
              <a:extLst>
                <a:ext uri="{FF2B5EF4-FFF2-40B4-BE49-F238E27FC236}">
                  <a16:creationId xmlns:a16="http://schemas.microsoft.com/office/drawing/2014/main" id="{35B68AFB-EBB8-AE46-931D-D47315AA3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2101"/>
              <a:ext cx="60" cy="21"/>
            </a:xfrm>
            <a:custGeom>
              <a:avLst/>
              <a:gdLst>
                <a:gd name="T0" fmla="*/ 0 w 303"/>
                <a:gd name="T1" fmla="*/ 0 h 102"/>
                <a:gd name="T2" fmla="*/ 0 w 303"/>
                <a:gd name="T3" fmla="*/ 21 h 102"/>
                <a:gd name="T4" fmla="*/ 60 w 303"/>
                <a:gd name="T5" fmla="*/ 11 h 102"/>
                <a:gd name="T6" fmla="*/ 0 w 303"/>
                <a:gd name="T7" fmla="*/ 0 h 10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3" h="102">
                  <a:moveTo>
                    <a:pt x="0" y="0"/>
                  </a:moveTo>
                  <a:lnTo>
                    <a:pt x="0" y="102"/>
                  </a:lnTo>
                  <a:lnTo>
                    <a:pt x="303" y="5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53" name="Freeform 3476">
              <a:extLst>
                <a:ext uri="{FF2B5EF4-FFF2-40B4-BE49-F238E27FC236}">
                  <a16:creationId xmlns:a16="http://schemas.microsoft.com/office/drawing/2014/main" id="{BC2181E7-2A12-404B-8422-293169EA5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2101"/>
              <a:ext cx="60" cy="21"/>
            </a:xfrm>
            <a:custGeom>
              <a:avLst/>
              <a:gdLst>
                <a:gd name="T0" fmla="*/ 0 w 303"/>
                <a:gd name="T1" fmla="*/ 0 h 102"/>
                <a:gd name="T2" fmla="*/ 0 w 303"/>
                <a:gd name="T3" fmla="*/ 21 h 102"/>
                <a:gd name="T4" fmla="*/ 60 w 303"/>
                <a:gd name="T5" fmla="*/ 11 h 102"/>
                <a:gd name="T6" fmla="*/ 0 w 303"/>
                <a:gd name="T7" fmla="*/ 0 h 10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3" h="102">
                  <a:moveTo>
                    <a:pt x="0" y="0"/>
                  </a:moveTo>
                  <a:lnTo>
                    <a:pt x="0" y="102"/>
                  </a:lnTo>
                  <a:lnTo>
                    <a:pt x="303" y="5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54" name="Line 3477">
              <a:extLst>
                <a:ext uri="{FF2B5EF4-FFF2-40B4-BE49-F238E27FC236}">
                  <a16:creationId xmlns:a16="http://schemas.microsoft.com/office/drawing/2014/main" id="{95175811-A3E3-F34F-900C-7D7033DF8C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9" y="197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55" name="Line 3478">
              <a:extLst>
                <a:ext uri="{FF2B5EF4-FFF2-40B4-BE49-F238E27FC236}">
                  <a16:creationId xmlns:a16="http://schemas.microsoft.com/office/drawing/2014/main" id="{1B286C03-404E-4045-A029-ACC80EE876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2" y="197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56" name="Line 3479">
              <a:extLst>
                <a:ext uri="{FF2B5EF4-FFF2-40B4-BE49-F238E27FC236}">
                  <a16:creationId xmlns:a16="http://schemas.microsoft.com/office/drawing/2014/main" id="{C8B284CE-FCF7-3B43-B50F-44C4B399BB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2" y="211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57" name="Line 3480">
              <a:extLst>
                <a:ext uri="{FF2B5EF4-FFF2-40B4-BE49-F238E27FC236}">
                  <a16:creationId xmlns:a16="http://schemas.microsoft.com/office/drawing/2014/main" id="{385CA00C-F8B8-FB44-88ED-B0EFB6739C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3" y="1838"/>
              <a:ext cx="1" cy="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58" name="Line 3481">
              <a:extLst>
                <a:ext uri="{FF2B5EF4-FFF2-40B4-BE49-F238E27FC236}">
                  <a16:creationId xmlns:a16="http://schemas.microsoft.com/office/drawing/2014/main" id="{83D89870-A439-5841-AAF3-4B93EF3154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5" y="1838"/>
              <a:ext cx="1" cy="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59" name="Line 3482">
              <a:extLst>
                <a:ext uri="{FF2B5EF4-FFF2-40B4-BE49-F238E27FC236}">
                  <a16:creationId xmlns:a16="http://schemas.microsoft.com/office/drawing/2014/main" id="{F2E65A45-6F24-7D42-AA80-22D4DBF689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52" y="1869"/>
              <a:ext cx="6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60" name="Rectangle 3483">
              <a:extLst>
                <a:ext uri="{FF2B5EF4-FFF2-40B4-BE49-F238E27FC236}">
                  <a16:creationId xmlns:a16="http://schemas.microsoft.com/office/drawing/2014/main" id="{EADA276F-779C-F44A-9369-32092AA7C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5" y="1735"/>
              <a:ext cx="34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hu-HU" altLang="en-HU" sz="1100">
                  <a:solidFill>
                    <a:srgbClr val="000000"/>
                  </a:solidFill>
                </a:rPr>
                <a:t>Első sor</a:t>
              </a:r>
              <a:endParaRPr lang="hu-HU" altLang="en-HU"/>
            </a:p>
          </p:txBody>
        </p:sp>
        <p:sp>
          <p:nvSpPr>
            <p:cNvPr id="261" name="Line 3484">
              <a:extLst>
                <a:ext uri="{FF2B5EF4-FFF2-40B4-BE49-F238E27FC236}">
                  <a16:creationId xmlns:a16="http://schemas.microsoft.com/office/drawing/2014/main" id="{A8693614-A86F-E244-8A26-084FCF16D1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5" y="1869"/>
              <a:ext cx="6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62" name="Line 3485">
              <a:extLst>
                <a:ext uri="{FF2B5EF4-FFF2-40B4-BE49-F238E27FC236}">
                  <a16:creationId xmlns:a16="http://schemas.microsoft.com/office/drawing/2014/main" id="{3AED06A2-DB4A-674D-B59F-31C89482FD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3" y="1869"/>
              <a:ext cx="1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63" name="Freeform 3486">
              <a:extLst>
                <a:ext uri="{FF2B5EF4-FFF2-40B4-BE49-F238E27FC236}">
                  <a16:creationId xmlns:a16="http://schemas.microsoft.com/office/drawing/2014/main" id="{B2F151B4-68C4-4F43-BB42-D211CFC40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" y="1858"/>
              <a:ext cx="60" cy="21"/>
            </a:xfrm>
            <a:custGeom>
              <a:avLst/>
              <a:gdLst>
                <a:gd name="T0" fmla="*/ 0 w 304"/>
                <a:gd name="T1" fmla="*/ 0 h 101"/>
                <a:gd name="T2" fmla="*/ 0 w 304"/>
                <a:gd name="T3" fmla="*/ 21 h 101"/>
                <a:gd name="T4" fmla="*/ 60 w 304"/>
                <a:gd name="T5" fmla="*/ 11 h 101"/>
                <a:gd name="T6" fmla="*/ 0 w 304"/>
                <a:gd name="T7" fmla="*/ 0 h 10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4" h="101">
                  <a:moveTo>
                    <a:pt x="0" y="0"/>
                  </a:moveTo>
                  <a:lnTo>
                    <a:pt x="0" y="101"/>
                  </a:lnTo>
                  <a:lnTo>
                    <a:pt x="304" y="5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64" name="Freeform 3487">
              <a:extLst>
                <a:ext uri="{FF2B5EF4-FFF2-40B4-BE49-F238E27FC236}">
                  <a16:creationId xmlns:a16="http://schemas.microsoft.com/office/drawing/2014/main" id="{20952051-DCBC-064B-B8F7-A75BD181C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" y="1858"/>
              <a:ext cx="60" cy="21"/>
            </a:xfrm>
            <a:custGeom>
              <a:avLst/>
              <a:gdLst>
                <a:gd name="T0" fmla="*/ 0 w 304"/>
                <a:gd name="T1" fmla="*/ 0 h 101"/>
                <a:gd name="T2" fmla="*/ 0 w 304"/>
                <a:gd name="T3" fmla="*/ 21 h 101"/>
                <a:gd name="T4" fmla="*/ 60 w 304"/>
                <a:gd name="T5" fmla="*/ 11 h 101"/>
                <a:gd name="T6" fmla="*/ 0 w 304"/>
                <a:gd name="T7" fmla="*/ 0 h 10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4" h="101">
                  <a:moveTo>
                    <a:pt x="0" y="0"/>
                  </a:moveTo>
                  <a:lnTo>
                    <a:pt x="0" y="101"/>
                  </a:lnTo>
                  <a:lnTo>
                    <a:pt x="304" y="5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65" name="Freeform 3488">
              <a:extLst>
                <a:ext uri="{FF2B5EF4-FFF2-40B4-BE49-F238E27FC236}">
                  <a16:creationId xmlns:a16="http://schemas.microsoft.com/office/drawing/2014/main" id="{BE6EC4E7-3275-6F45-8B8B-E07D31B6A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" y="1858"/>
              <a:ext cx="60" cy="21"/>
            </a:xfrm>
            <a:custGeom>
              <a:avLst/>
              <a:gdLst>
                <a:gd name="T0" fmla="*/ 60 w 304"/>
                <a:gd name="T1" fmla="*/ 0 h 101"/>
                <a:gd name="T2" fmla="*/ 60 w 304"/>
                <a:gd name="T3" fmla="*/ 21 h 101"/>
                <a:gd name="T4" fmla="*/ 0 w 304"/>
                <a:gd name="T5" fmla="*/ 11 h 101"/>
                <a:gd name="T6" fmla="*/ 60 w 304"/>
                <a:gd name="T7" fmla="*/ 0 h 10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4" h="101">
                  <a:moveTo>
                    <a:pt x="304" y="0"/>
                  </a:moveTo>
                  <a:lnTo>
                    <a:pt x="304" y="101"/>
                  </a:lnTo>
                  <a:lnTo>
                    <a:pt x="0" y="51"/>
                  </a:lnTo>
                  <a:lnTo>
                    <a:pt x="30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66" name="Freeform 3489">
              <a:extLst>
                <a:ext uri="{FF2B5EF4-FFF2-40B4-BE49-F238E27FC236}">
                  <a16:creationId xmlns:a16="http://schemas.microsoft.com/office/drawing/2014/main" id="{09B98E05-DF6C-664F-9ECA-F2C5ECA63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" y="1858"/>
              <a:ext cx="60" cy="21"/>
            </a:xfrm>
            <a:custGeom>
              <a:avLst/>
              <a:gdLst>
                <a:gd name="T0" fmla="*/ 60 w 304"/>
                <a:gd name="T1" fmla="*/ 0 h 101"/>
                <a:gd name="T2" fmla="*/ 60 w 304"/>
                <a:gd name="T3" fmla="*/ 21 h 101"/>
                <a:gd name="T4" fmla="*/ 0 w 304"/>
                <a:gd name="T5" fmla="*/ 11 h 101"/>
                <a:gd name="T6" fmla="*/ 60 w 304"/>
                <a:gd name="T7" fmla="*/ 0 h 10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4" h="101">
                  <a:moveTo>
                    <a:pt x="304" y="0"/>
                  </a:moveTo>
                  <a:lnTo>
                    <a:pt x="304" y="101"/>
                  </a:lnTo>
                  <a:lnTo>
                    <a:pt x="0" y="51"/>
                  </a:lnTo>
                  <a:lnTo>
                    <a:pt x="304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67" name="Line 3490">
              <a:extLst>
                <a:ext uri="{FF2B5EF4-FFF2-40B4-BE49-F238E27FC236}">
                  <a16:creationId xmlns:a16="http://schemas.microsoft.com/office/drawing/2014/main" id="{BB8BED28-7EFD-DB48-BE5E-7FF977A36D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3" y="194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68" name="Line 3491">
              <a:extLst>
                <a:ext uri="{FF2B5EF4-FFF2-40B4-BE49-F238E27FC236}">
                  <a16:creationId xmlns:a16="http://schemas.microsoft.com/office/drawing/2014/main" id="{D662F32A-D863-5C4D-898E-587FC30433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5" y="194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69" name="Line 3492">
              <a:extLst>
                <a:ext uri="{FF2B5EF4-FFF2-40B4-BE49-F238E27FC236}">
                  <a16:creationId xmlns:a16="http://schemas.microsoft.com/office/drawing/2014/main" id="{727726C9-03D0-944B-8B57-688DDEBAE6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5" y="186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70" name="Line 3493">
              <a:extLst>
                <a:ext uri="{FF2B5EF4-FFF2-40B4-BE49-F238E27FC236}">
                  <a16:creationId xmlns:a16="http://schemas.microsoft.com/office/drawing/2014/main" id="{D8E4BCF4-C62D-8149-BA07-72040DCFA1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52" y="2549"/>
              <a:ext cx="1" cy="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71" name="Line 3494">
              <a:extLst>
                <a:ext uri="{FF2B5EF4-FFF2-40B4-BE49-F238E27FC236}">
                  <a16:creationId xmlns:a16="http://schemas.microsoft.com/office/drawing/2014/main" id="{CFF37BDE-3FC3-B44B-932F-54BDD41E5C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3" y="2549"/>
              <a:ext cx="1" cy="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72" name="Line 3495">
              <a:extLst>
                <a:ext uri="{FF2B5EF4-FFF2-40B4-BE49-F238E27FC236}">
                  <a16:creationId xmlns:a16="http://schemas.microsoft.com/office/drawing/2014/main" id="{B423131C-18F2-974F-8AF5-522DB0E5F9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30" y="2579"/>
              <a:ext cx="6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73" name="Rectangle 3496">
              <a:extLst>
                <a:ext uri="{FF2B5EF4-FFF2-40B4-BE49-F238E27FC236}">
                  <a16:creationId xmlns:a16="http://schemas.microsoft.com/office/drawing/2014/main" id="{0EBE30C8-09F2-2449-8E3D-012D79D0F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6" y="2423"/>
              <a:ext cx="66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hu-HU" altLang="en-HU" sz="1100">
                  <a:solidFill>
                    <a:srgbClr val="000000"/>
                  </a:solidFill>
                </a:rPr>
                <a:t>Első sor: függő</a:t>
              </a:r>
              <a:endParaRPr lang="hu-HU" altLang="en-HU"/>
            </a:p>
          </p:txBody>
        </p:sp>
        <p:sp>
          <p:nvSpPr>
            <p:cNvPr id="274" name="Line 3497">
              <a:extLst>
                <a:ext uri="{FF2B5EF4-FFF2-40B4-BE49-F238E27FC236}">
                  <a16:creationId xmlns:a16="http://schemas.microsoft.com/office/drawing/2014/main" id="{66953BC8-3703-5845-A769-CA42F1D4BC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4" y="2579"/>
              <a:ext cx="6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75" name="Line 3498">
              <a:extLst>
                <a:ext uri="{FF2B5EF4-FFF2-40B4-BE49-F238E27FC236}">
                  <a16:creationId xmlns:a16="http://schemas.microsoft.com/office/drawing/2014/main" id="{B4EA548D-31C2-9B4F-AC43-C5367689DE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579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76" name="Freeform 3499">
              <a:extLst>
                <a:ext uri="{FF2B5EF4-FFF2-40B4-BE49-F238E27FC236}">
                  <a16:creationId xmlns:a16="http://schemas.microsoft.com/office/drawing/2014/main" id="{E3FAA729-5D80-0646-8877-BFB9FF1BD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2569"/>
              <a:ext cx="61" cy="20"/>
            </a:xfrm>
            <a:custGeom>
              <a:avLst/>
              <a:gdLst>
                <a:gd name="T0" fmla="*/ 0 w 303"/>
                <a:gd name="T1" fmla="*/ 0 h 102"/>
                <a:gd name="T2" fmla="*/ 0 w 303"/>
                <a:gd name="T3" fmla="*/ 20 h 102"/>
                <a:gd name="T4" fmla="*/ 61 w 303"/>
                <a:gd name="T5" fmla="*/ 10 h 102"/>
                <a:gd name="T6" fmla="*/ 0 w 303"/>
                <a:gd name="T7" fmla="*/ 0 h 10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3" h="102">
                  <a:moveTo>
                    <a:pt x="0" y="0"/>
                  </a:moveTo>
                  <a:lnTo>
                    <a:pt x="0" y="102"/>
                  </a:lnTo>
                  <a:lnTo>
                    <a:pt x="303" y="5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77" name="Freeform 3500">
              <a:extLst>
                <a:ext uri="{FF2B5EF4-FFF2-40B4-BE49-F238E27FC236}">
                  <a16:creationId xmlns:a16="http://schemas.microsoft.com/office/drawing/2014/main" id="{0356E67C-B4D7-4D43-979F-EA70DBFA9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2569"/>
              <a:ext cx="61" cy="20"/>
            </a:xfrm>
            <a:custGeom>
              <a:avLst/>
              <a:gdLst>
                <a:gd name="T0" fmla="*/ 0 w 303"/>
                <a:gd name="T1" fmla="*/ 0 h 102"/>
                <a:gd name="T2" fmla="*/ 0 w 303"/>
                <a:gd name="T3" fmla="*/ 20 h 102"/>
                <a:gd name="T4" fmla="*/ 61 w 303"/>
                <a:gd name="T5" fmla="*/ 10 h 102"/>
                <a:gd name="T6" fmla="*/ 0 w 303"/>
                <a:gd name="T7" fmla="*/ 0 h 10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3" h="102">
                  <a:moveTo>
                    <a:pt x="0" y="0"/>
                  </a:moveTo>
                  <a:lnTo>
                    <a:pt x="0" y="102"/>
                  </a:lnTo>
                  <a:lnTo>
                    <a:pt x="303" y="5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78" name="Freeform 3501">
              <a:extLst>
                <a:ext uri="{FF2B5EF4-FFF2-40B4-BE49-F238E27FC236}">
                  <a16:creationId xmlns:a16="http://schemas.microsoft.com/office/drawing/2014/main" id="{B999A083-D71E-8A4A-BE57-D783C956D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3" y="2569"/>
              <a:ext cx="61" cy="20"/>
            </a:xfrm>
            <a:custGeom>
              <a:avLst/>
              <a:gdLst>
                <a:gd name="T0" fmla="*/ 61 w 302"/>
                <a:gd name="T1" fmla="*/ 0 h 102"/>
                <a:gd name="T2" fmla="*/ 61 w 302"/>
                <a:gd name="T3" fmla="*/ 20 h 102"/>
                <a:gd name="T4" fmla="*/ 0 w 302"/>
                <a:gd name="T5" fmla="*/ 10 h 102"/>
                <a:gd name="T6" fmla="*/ 61 w 302"/>
                <a:gd name="T7" fmla="*/ 0 h 10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2" h="102">
                  <a:moveTo>
                    <a:pt x="302" y="0"/>
                  </a:moveTo>
                  <a:lnTo>
                    <a:pt x="302" y="102"/>
                  </a:lnTo>
                  <a:lnTo>
                    <a:pt x="0" y="51"/>
                  </a:lnTo>
                  <a:lnTo>
                    <a:pt x="30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79" name="Freeform 3502">
              <a:extLst>
                <a:ext uri="{FF2B5EF4-FFF2-40B4-BE49-F238E27FC236}">
                  <a16:creationId xmlns:a16="http://schemas.microsoft.com/office/drawing/2014/main" id="{602AC00E-99B2-364D-AB73-7F225356F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3" y="2569"/>
              <a:ext cx="61" cy="20"/>
            </a:xfrm>
            <a:custGeom>
              <a:avLst/>
              <a:gdLst>
                <a:gd name="T0" fmla="*/ 61 w 302"/>
                <a:gd name="T1" fmla="*/ 0 h 102"/>
                <a:gd name="T2" fmla="*/ 61 w 302"/>
                <a:gd name="T3" fmla="*/ 20 h 102"/>
                <a:gd name="T4" fmla="*/ 0 w 302"/>
                <a:gd name="T5" fmla="*/ 10 h 102"/>
                <a:gd name="T6" fmla="*/ 61 w 302"/>
                <a:gd name="T7" fmla="*/ 0 h 10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2" h="102">
                  <a:moveTo>
                    <a:pt x="302" y="0"/>
                  </a:moveTo>
                  <a:lnTo>
                    <a:pt x="302" y="102"/>
                  </a:lnTo>
                  <a:lnTo>
                    <a:pt x="0" y="51"/>
                  </a:lnTo>
                  <a:lnTo>
                    <a:pt x="302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80" name="Line 3503">
              <a:extLst>
                <a:ext uri="{FF2B5EF4-FFF2-40B4-BE49-F238E27FC236}">
                  <a16:creationId xmlns:a16="http://schemas.microsoft.com/office/drawing/2014/main" id="{834D011D-EF33-7943-A5E9-447137C214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634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81" name="Line 3504">
              <a:extLst>
                <a:ext uri="{FF2B5EF4-FFF2-40B4-BE49-F238E27FC236}">
                  <a16:creationId xmlns:a16="http://schemas.microsoft.com/office/drawing/2014/main" id="{3817DF76-5FC3-7E4E-8A31-837449B836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3" y="2634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82" name="Line 3505">
              <a:extLst>
                <a:ext uri="{FF2B5EF4-FFF2-40B4-BE49-F238E27FC236}">
                  <a16:creationId xmlns:a16="http://schemas.microsoft.com/office/drawing/2014/main" id="{7FFF7C18-0101-1B40-9B87-2E1F81D223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3" y="257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83" name="Line 3506">
              <a:extLst>
                <a:ext uri="{FF2B5EF4-FFF2-40B4-BE49-F238E27FC236}">
                  <a16:creationId xmlns:a16="http://schemas.microsoft.com/office/drawing/2014/main" id="{7899EE1B-EE5A-8347-9F33-8BBE9DE605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2" y="1082"/>
              <a:ext cx="8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84" name="Line 3507">
              <a:extLst>
                <a:ext uri="{FF2B5EF4-FFF2-40B4-BE49-F238E27FC236}">
                  <a16:creationId xmlns:a16="http://schemas.microsoft.com/office/drawing/2014/main" id="{66166689-7DC7-7949-9B44-32AC2D073C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2" y="924"/>
              <a:ext cx="8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85" name="Rectangle 3508">
              <a:extLst>
                <a:ext uri="{FF2B5EF4-FFF2-40B4-BE49-F238E27FC236}">
                  <a16:creationId xmlns:a16="http://schemas.microsoft.com/office/drawing/2014/main" id="{76A3397E-DFB8-404D-9252-FA7468879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941"/>
              <a:ext cx="105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hu-HU" altLang="en-HU" sz="1100">
                  <a:solidFill>
                    <a:srgbClr val="000000"/>
                  </a:solidFill>
                </a:rPr>
                <a:t>Térköz a bekezdés után</a:t>
              </a:r>
              <a:endParaRPr lang="hu-HU" altLang="en-HU"/>
            </a:p>
          </p:txBody>
        </p:sp>
        <p:sp>
          <p:nvSpPr>
            <p:cNvPr id="286" name="Line 3509">
              <a:extLst>
                <a:ext uri="{FF2B5EF4-FFF2-40B4-BE49-F238E27FC236}">
                  <a16:creationId xmlns:a16="http://schemas.microsoft.com/office/drawing/2014/main" id="{44005AE9-0E29-1947-93A2-6654FB0215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29" y="985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87" name="Freeform 3510">
              <a:extLst>
                <a:ext uri="{FF2B5EF4-FFF2-40B4-BE49-F238E27FC236}">
                  <a16:creationId xmlns:a16="http://schemas.microsoft.com/office/drawing/2014/main" id="{71979305-41F3-B644-B302-7F05D5ACC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1022"/>
              <a:ext cx="20" cy="60"/>
            </a:xfrm>
            <a:custGeom>
              <a:avLst/>
              <a:gdLst>
                <a:gd name="T0" fmla="*/ 0 w 102"/>
                <a:gd name="T1" fmla="*/ 0 h 303"/>
                <a:gd name="T2" fmla="*/ 20 w 102"/>
                <a:gd name="T3" fmla="*/ 0 h 303"/>
                <a:gd name="T4" fmla="*/ 10 w 102"/>
                <a:gd name="T5" fmla="*/ 60 h 303"/>
                <a:gd name="T6" fmla="*/ 0 w 102"/>
                <a:gd name="T7" fmla="*/ 0 h 3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" h="303">
                  <a:moveTo>
                    <a:pt x="0" y="0"/>
                  </a:moveTo>
                  <a:lnTo>
                    <a:pt x="102" y="0"/>
                  </a:lnTo>
                  <a:lnTo>
                    <a:pt x="51" y="30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88" name="Freeform 3511">
              <a:extLst>
                <a:ext uri="{FF2B5EF4-FFF2-40B4-BE49-F238E27FC236}">
                  <a16:creationId xmlns:a16="http://schemas.microsoft.com/office/drawing/2014/main" id="{2B8CAC1C-0409-9D48-87A0-F4D7B5CB1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1022"/>
              <a:ext cx="20" cy="60"/>
            </a:xfrm>
            <a:custGeom>
              <a:avLst/>
              <a:gdLst>
                <a:gd name="T0" fmla="*/ 0 w 102"/>
                <a:gd name="T1" fmla="*/ 0 h 303"/>
                <a:gd name="T2" fmla="*/ 20 w 102"/>
                <a:gd name="T3" fmla="*/ 0 h 303"/>
                <a:gd name="T4" fmla="*/ 10 w 102"/>
                <a:gd name="T5" fmla="*/ 60 h 303"/>
                <a:gd name="T6" fmla="*/ 0 w 102"/>
                <a:gd name="T7" fmla="*/ 0 h 3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" h="303">
                  <a:moveTo>
                    <a:pt x="0" y="0"/>
                  </a:moveTo>
                  <a:lnTo>
                    <a:pt x="102" y="0"/>
                  </a:lnTo>
                  <a:lnTo>
                    <a:pt x="51" y="30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89" name="Freeform 3512">
              <a:extLst>
                <a:ext uri="{FF2B5EF4-FFF2-40B4-BE49-F238E27FC236}">
                  <a16:creationId xmlns:a16="http://schemas.microsoft.com/office/drawing/2014/main" id="{2AF0DC09-8BBB-154B-9565-60B32BC42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924"/>
              <a:ext cx="20" cy="61"/>
            </a:xfrm>
            <a:custGeom>
              <a:avLst/>
              <a:gdLst>
                <a:gd name="T0" fmla="*/ 0 w 102"/>
                <a:gd name="T1" fmla="*/ 61 h 303"/>
                <a:gd name="T2" fmla="*/ 20 w 102"/>
                <a:gd name="T3" fmla="*/ 61 h 303"/>
                <a:gd name="T4" fmla="*/ 10 w 102"/>
                <a:gd name="T5" fmla="*/ 0 h 303"/>
                <a:gd name="T6" fmla="*/ 0 w 102"/>
                <a:gd name="T7" fmla="*/ 61 h 3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" h="303">
                  <a:moveTo>
                    <a:pt x="0" y="303"/>
                  </a:moveTo>
                  <a:lnTo>
                    <a:pt x="102" y="303"/>
                  </a:lnTo>
                  <a:lnTo>
                    <a:pt x="51" y="0"/>
                  </a:lnTo>
                  <a:lnTo>
                    <a:pt x="0" y="30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90" name="Freeform 3513">
              <a:extLst>
                <a:ext uri="{FF2B5EF4-FFF2-40B4-BE49-F238E27FC236}">
                  <a16:creationId xmlns:a16="http://schemas.microsoft.com/office/drawing/2014/main" id="{FC454C61-5C15-464F-AAD0-78A0D6C02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924"/>
              <a:ext cx="20" cy="61"/>
            </a:xfrm>
            <a:custGeom>
              <a:avLst/>
              <a:gdLst>
                <a:gd name="T0" fmla="*/ 0 w 102"/>
                <a:gd name="T1" fmla="*/ 61 h 303"/>
                <a:gd name="T2" fmla="*/ 20 w 102"/>
                <a:gd name="T3" fmla="*/ 61 h 303"/>
                <a:gd name="T4" fmla="*/ 10 w 102"/>
                <a:gd name="T5" fmla="*/ 0 h 303"/>
                <a:gd name="T6" fmla="*/ 0 w 102"/>
                <a:gd name="T7" fmla="*/ 61 h 3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" h="303">
                  <a:moveTo>
                    <a:pt x="0" y="303"/>
                  </a:moveTo>
                  <a:lnTo>
                    <a:pt x="102" y="303"/>
                  </a:lnTo>
                  <a:lnTo>
                    <a:pt x="51" y="0"/>
                  </a:lnTo>
                  <a:lnTo>
                    <a:pt x="0" y="303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91" name="Line 3514">
              <a:extLst>
                <a:ext uri="{FF2B5EF4-FFF2-40B4-BE49-F238E27FC236}">
                  <a16:creationId xmlns:a16="http://schemas.microsoft.com/office/drawing/2014/main" id="{3D698387-D192-F34B-803B-DAC8920E9A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7" y="108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92" name="Line 3515">
              <a:extLst>
                <a:ext uri="{FF2B5EF4-FFF2-40B4-BE49-F238E27FC236}">
                  <a16:creationId xmlns:a16="http://schemas.microsoft.com/office/drawing/2014/main" id="{BBBD5657-BA8A-6848-A6D8-E6C4E89A58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7" y="924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93" name="Line 3516">
              <a:extLst>
                <a:ext uri="{FF2B5EF4-FFF2-40B4-BE49-F238E27FC236}">
                  <a16:creationId xmlns:a16="http://schemas.microsoft.com/office/drawing/2014/main" id="{53191B8A-240F-0F4E-BA07-2BA183146B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9" y="924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94" name="Line 3517">
              <a:extLst>
                <a:ext uri="{FF2B5EF4-FFF2-40B4-BE49-F238E27FC236}">
                  <a16:creationId xmlns:a16="http://schemas.microsoft.com/office/drawing/2014/main" id="{FF21A48F-CC42-CB4D-8225-A634FD8D49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7" y="1247"/>
              <a:ext cx="7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95" name="Line 3518">
              <a:extLst>
                <a:ext uri="{FF2B5EF4-FFF2-40B4-BE49-F238E27FC236}">
                  <a16:creationId xmlns:a16="http://schemas.microsoft.com/office/drawing/2014/main" id="{6B197684-77BD-0D4B-872E-9F86965CD0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7" y="1082"/>
              <a:ext cx="7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96" name="Rectangle 3519">
              <a:extLst>
                <a:ext uri="{FF2B5EF4-FFF2-40B4-BE49-F238E27FC236}">
                  <a16:creationId xmlns:a16="http://schemas.microsoft.com/office/drawing/2014/main" id="{6EADEAD2-6E13-834E-BDB8-8A8D6D5C7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" y="1093"/>
              <a:ext cx="104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hu-HU" altLang="en-HU" sz="1100">
                  <a:solidFill>
                    <a:srgbClr val="000000"/>
                  </a:solidFill>
                </a:rPr>
                <a:t>Térköz a bekezdés el</a:t>
              </a:r>
              <a:r>
                <a:rPr lang="hu-HU" altLang="en-HU" sz="1100">
                  <a:solidFill>
                    <a:srgbClr val="000000"/>
                  </a:solidFill>
                  <a:latin typeface="Arial" panose="020B0604020202020204" pitchFamily="34" charset="0"/>
                </a:rPr>
                <a:t>ő</a:t>
              </a:r>
              <a:r>
                <a:rPr lang="hu-HU" altLang="en-HU" sz="1100">
                  <a:solidFill>
                    <a:srgbClr val="000000"/>
                  </a:solidFill>
                </a:rPr>
                <a:t>tt</a:t>
              </a:r>
              <a:endParaRPr lang="hu-HU" altLang="en-HU"/>
            </a:p>
          </p:txBody>
        </p:sp>
        <p:sp>
          <p:nvSpPr>
            <p:cNvPr id="297" name="Line 3520">
              <a:extLst>
                <a:ext uri="{FF2B5EF4-FFF2-40B4-BE49-F238E27FC236}">
                  <a16:creationId xmlns:a16="http://schemas.microsoft.com/office/drawing/2014/main" id="{269865F6-EEF2-624C-8915-90C2D2E42D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29" y="1143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98" name="Freeform 3521">
              <a:extLst>
                <a:ext uri="{FF2B5EF4-FFF2-40B4-BE49-F238E27FC236}">
                  <a16:creationId xmlns:a16="http://schemas.microsoft.com/office/drawing/2014/main" id="{8B64D615-2681-8F4D-9514-34478B40E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1186"/>
              <a:ext cx="20" cy="61"/>
            </a:xfrm>
            <a:custGeom>
              <a:avLst/>
              <a:gdLst>
                <a:gd name="T0" fmla="*/ 0 w 102"/>
                <a:gd name="T1" fmla="*/ 0 h 304"/>
                <a:gd name="T2" fmla="*/ 20 w 102"/>
                <a:gd name="T3" fmla="*/ 0 h 304"/>
                <a:gd name="T4" fmla="*/ 10 w 102"/>
                <a:gd name="T5" fmla="*/ 61 h 304"/>
                <a:gd name="T6" fmla="*/ 0 w 102"/>
                <a:gd name="T7" fmla="*/ 0 h 3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" h="304">
                  <a:moveTo>
                    <a:pt x="0" y="0"/>
                  </a:moveTo>
                  <a:lnTo>
                    <a:pt x="102" y="0"/>
                  </a:lnTo>
                  <a:lnTo>
                    <a:pt x="51" y="30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299" name="Freeform 3522">
              <a:extLst>
                <a:ext uri="{FF2B5EF4-FFF2-40B4-BE49-F238E27FC236}">
                  <a16:creationId xmlns:a16="http://schemas.microsoft.com/office/drawing/2014/main" id="{F45A7189-9117-7944-B810-C10C374F1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1186"/>
              <a:ext cx="20" cy="61"/>
            </a:xfrm>
            <a:custGeom>
              <a:avLst/>
              <a:gdLst>
                <a:gd name="T0" fmla="*/ 0 w 102"/>
                <a:gd name="T1" fmla="*/ 0 h 304"/>
                <a:gd name="T2" fmla="*/ 20 w 102"/>
                <a:gd name="T3" fmla="*/ 0 h 304"/>
                <a:gd name="T4" fmla="*/ 10 w 102"/>
                <a:gd name="T5" fmla="*/ 61 h 304"/>
                <a:gd name="T6" fmla="*/ 0 w 102"/>
                <a:gd name="T7" fmla="*/ 0 h 3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" h="304">
                  <a:moveTo>
                    <a:pt x="0" y="0"/>
                  </a:moveTo>
                  <a:lnTo>
                    <a:pt x="102" y="0"/>
                  </a:lnTo>
                  <a:lnTo>
                    <a:pt x="51" y="30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00" name="Freeform 3523">
              <a:extLst>
                <a:ext uri="{FF2B5EF4-FFF2-40B4-BE49-F238E27FC236}">
                  <a16:creationId xmlns:a16="http://schemas.microsoft.com/office/drawing/2014/main" id="{6032AD56-7AD3-E249-8506-9E3440C29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1082"/>
              <a:ext cx="20" cy="61"/>
            </a:xfrm>
            <a:custGeom>
              <a:avLst/>
              <a:gdLst>
                <a:gd name="T0" fmla="*/ 0 w 102"/>
                <a:gd name="T1" fmla="*/ 61 h 304"/>
                <a:gd name="T2" fmla="*/ 20 w 102"/>
                <a:gd name="T3" fmla="*/ 61 h 304"/>
                <a:gd name="T4" fmla="*/ 10 w 102"/>
                <a:gd name="T5" fmla="*/ 0 h 304"/>
                <a:gd name="T6" fmla="*/ 0 w 102"/>
                <a:gd name="T7" fmla="*/ 61 h 3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" h="304">
                  <a:moveTo>
                    <a:pt x="0" y="304"/>
                  </a:moveTo>
                  <a:lnTo>
                    <a:pt x="102" y="304"/>
                  </a:lnTo>
                  <a:lnTo>
                    <a:pt x="51" y="0"/>
                  </a:lnTo>
                  <a:lnTo>
                    <a:pt x="0" y="30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01" name="Freeform 3524">
              <a:extLst>
                <a:ext uri="{FF2B5EF4-FFF2-40B4-BE49-F238E27FC236}">
                  <a16:creationId xmlns:a16="http://schemas.microsoft.com/office/drawing/2014/main" id="{A4CA47AD-A93A-E343-B2C9-31223BF28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1082"/>
              <a:ext cx="20" cy="61"/>
            </a:xfrm>
            <a:custGeom>
              <a:avLst/>
              <a:gdLst>
                <a:gd name="T0" fmla="*/ 0 w 102"/>
                <a:gd name="T1" fmla="*/ 61 h 304"/>
                <a:gd name="T2" fmla="*/ 20 w 102"/>
                <a:gd name="T3" fmla="*/ 61 h 304"/>
                <a:gd name="T4" fmla="*/ 10 w 102"/>
                <a:gd name="T5" fmla="*/ 0 h 304"/>
                <a:gd name="T6" fmla="*/ 0 w 102"/>
                <a:gd name="T7" fmla="*/ 61 h 3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" h="304">
                  <a:moveTo>
                    <a:pt x="0" y="304"/>
                  </a:moveTo>
                  <a:lnTo>
                    <a:pt x="102" y="304"/>
                  </a:lnTo>
                  <a:lnTo>
                    <a:pt x="51" y="0"/>
                  </a:lnTo>
                  <a:lnTo>
                    <a:pt x="0" y="304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02" name="Line 3525">
              <a:extLst>
                <a:ext uri="{FF2B5EF4-FFF2-40B4-BE49-F238E27FC236}">
                  <a16:creationId xmlns:a16="http://schemas.microsoft.com/office/drawing/2014/main" id="{30662FFF-CB71-5349-8A0C-83456126DC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2" y="124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03" name="Line 3526">
              <a:extLst>
                <a:ext uri="{FF2B5EF4-FFF2-40B4-BE49-F238E27FC236}">
                  <a16:creationId xmlns:a16="http://schemas.microsoft.com/office/drawing/2014/main" id="{04CB231A-31F8-114F-B86F-0369D79036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2" y="108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04" name="Line 3527">
              <a:extLst>
                <a:ext uri="{FF2B5EF4-FFF2-40B4-BE49-F238E27FC236}">
                  <a16:creationId xmlns:a16="http://schemas.microsoft.com/office/drawing/2014/main" id="{49828267-6665-A544-B6F3-A39E0FEF5D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9" y="108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05" name="Line 3528">
              <a:extLst>
                <a:ext uri="{FF2B5EF4-FFF2-40B4-BE49-F238E27FC236}">
                  <a16:creationId xmlns:a16="http://schemas.microsoft.com/office/drawing/2014/main" id="{084A04CB-8D47-C349-A403-C85759719A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5" y="1740"/>
              <a:ext cx="7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06" name="Line 3529">
              <a:extLst>
                <a:ext uri="{FF2B5EF4-FFF2-40B4-BE49-F238E27FC236}">
                  <a16:creationId xmlns:a16="http://schemas.microsoft.com/office/drawing/2014/main" id="{8ABC9546-CAA8-4F41-9709-8390DEF435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5" y="1948"/>
              <a:ext cx="7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07" name="Rectangle 3530">
              <a:extLst>
                <a:ext uri="{FF2B5EF4-FFF2-40B4-BE49-F238E27FC236}">
                  <a16:creationId xmlns:a16="http://schemas.microsoft.com/office/drawing/2014/main" id="{82CB6896-3154-2945-81BB-971B2C14B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9" y="1775"/>
              <a:ext cx="105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hu-HU" altLang="en-HU" sz="1100">
                  <a:solidFill>
                    <a:srgbClr val="000000"/>
                  </a:solidFill>
                </a:rPr>
                <a:t>Térköz a bekezdés előtt</a:t>
              </a:r>
              <a:endParaRPr lang="hu-HU" altLang="en-HU"/>
            </a:p>
          </p:txBody>
        </p:sp>
        <p:sp>
          <p:nvSpPr>
            <p:cNvPr id="308" name="Line 3531">
              <a:extLst>
                <a:ext uri="{FF2B5EF4-FFF2-40B4-BE49-F238E27FC236}">
                  <a16:creationId xmlns:a16="http://schemas.microsoft.com/office/drawing/2014/main" id="{952B08B7-9FD3-B040-A1D9-24ACFE7B79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7" y="1801"/>
              <a:ext cx="1" cy="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09" name="Freeform 3532">
              <a:extLst>
                <a:ext uri="{FF2B5EF4-FFF2-40B4-BE49-F238E27FC236}">
                  <a16:creationId xmlns:a16="http://schemas.microsoft.com/office/drawing/2014/main" id="{DFA3C943-B282-EF4A-BEC8-7C6667497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740"/>
              <a:ext cx="20" cy="61"/>
            </a:xfrm>
            <a:custGeom>
              <a:avLst/>
              <a:gdLst>
                <a:gd name="T0" fmla="*/ 0 w 102"/>
                <a:gd name="T1" fmla="*/ 61 h 302"/>
                <a:gd name="T2" fmla="*/ 20 w 102"/>
                <a:gd name="T3" fmla="*/ 61 h 302"/>
                <a:gd name="T4" fmla="*/ 10 w 102"/>
                <a:gd name="T5" fmla="*/ 0 h 302"/>
                <a:gd name="T6" fmla="*/ 0 w 102"/>
                <a:gd name="T7" fmla="*/ 61 h 30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" h="302">
                  <a:moveTo>
                    <a:pt x="0" y="302"/>
                  </a:moveTo>
                  <a:lnTo>
                    <a:pt x="102" y="302"/>
                  </a:lnTo>
                  <a:lnTo>
                    <a:pt x="50" y="0"/>
                  </a:lnTo>
                  <a:lnTo>
                    <a:pt x="0" y="30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10" name="Freeform 3533">
              <a:extLst>
                <a:ext uri="{FF2B5EF4-FFF2-40B4-BE49-F238E27FC236}">
                  <a16:creationId xmlns:a16="http://schemas.microsoft.com/office/drawing/2014/main" id="{EBE86CFE-927A-0E44-8918-ECF62F6C3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740"/>
              <a:ext cx="20" cy="61"/>
            </a:xfrm>
            <a:custGeom>
              <a:avLst/>
              <a:gdLst>
                <a:gd name="T0" fmla="*/ 0 w 102"/>
                <a:gd name="T1" fmla="*/ 61 h 302"/>
                <a:gd name="T2" fmla="*/ 20 w 102"/>
                <a:gd name="T3" fmla="*/ 61 h 302"/>
                <a:gd name="T4" fmla="*/ 10 w 102"/>
                <a:gd name="T5" fmla="*/ 0 h 302"/>
                <a:gd name="T6" fmla="*/ 0 w 102"/>
                <a:gd name="T7" fmla="*/ 61 h 30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" h="302">
                  <a:moveTo>
                    <a:pt x="0" y="302"/>
                  </a:moveTo>
                  <a:lnTo>
                    <a:pt x="102" y="302"/>
                  </a:lnTo>
                  <a:lnTo>
                    <a:pt x="50" y="0"/>
                  </a:lnTo>
                  <a:lnTo>
                    <a:pt x="0" y="30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11" name="Freeform 3534">
              <a:extLst>
                <a:ext uri="{FF2B5EF4-FFF2-40B4-BE49-F238E27FC236}">
                  <a16:creationId xmlns:a16="http://schemas.microsoft.com/office/drawing/2014/main" id="{62C1475B-CF46-A140-8C7A-B11471CAE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887"/>
              <a:ext cx="20" cy="61"/>
            </a:xfrm>
            <a:custGeom>
              <a:avLst/>
              <a:gdLst>
                <a:gd name="T0" fmla="*/ 0 w 102"/>
                <a:gd name="T1" fmla="*/ 0 h 304"/>
                <a:gd name="T2" fmla="*/ 20 w 102"/>
                <a:gd name="T3" fmla="*/ 0 h 304"/>
                <a:gd name="T4" fmla="*/ 10 w 102"/>
                <a:gd name="T5" fmla="*/ 61 h 304"/>
                <a:gd name="T6" fmla="*/ 0 w 102"/>
                <a:gd name="T7" fmla="*/ 0 h 3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" h="304">
                  <a:moveTo>
                    <a:pt x="0" y="0"/>
                  </a:moveTo>
                  <a:lnTo>
                    <a:pt x="102" y="0"/>
                  </a:lnTo>
                  <a:lnTo>
                    <a:pt x="50" y="30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12" name="Freeform 3535">
              <a:extLst>
                <a:ext uri="{FF2B5EF4-FFF2-40B4-BE49-F238E27FC236}">
                  <a16:creationId xmlns:a16="http://schemas.microsoft.com/office/drawing/2014/main" id="{287ADDCC-AB8D-B44B-A30B-228BE12B0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887"/>
              <a:ext cx="20" cy="61"/>
            </a:xfrm>
            <a:custGeom>
              <a:avLst/>
              <a:gdLst>
                <a:gd name="T0" fmla="*/ 0 w 102"/>
                <a:gd name="T1" fmla="*/ 0 h 304"/>
                <a:gd name="T2" fmla="*/ 20 w 102"/>
                <a:gd name="T3" fmla="*/ 0 h 304"/>
                <a:gd name="T4" fmla="*/ 10 w 102"/>
                <a:gd name="T5" fmla="*/ 61 h 304"/>
                <a:gd name="T6" fmla="*/ 0 w 102"/>
                <a:gd name="T7" fmla="*/ 0 h 3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" h="304">
                  <a:moveTo>
                    <a:pt x="0" y="0"/>
                  </a:moveTo>
                  <a:lnTo>
                    <a:pt x="102" y="0"/>
                  </a:lnTo>
                  <a:lnTo>
                    <a:pt x="50" y="30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13" name="Line 3536">
              <a:extLst>
                <a:ext uri="{FF2B5EF4-FFF2-40B4-BE49-F238E27FC236}">
                  <a16:creationId xmlns:a16="http://schemas.microsoft.com/office/drawing/2014/main" id="{8DE4E5AD-6F7D-C04F-BC6A-C394FEA233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74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14" name="Line 3537">
              <a:extLst>
                <a:ext uri="{FF2B5EF4-FFF2-40B4-BE49-F238E27FC236}">
                  <a16:creationId xmlns:a16="http://schemas.microsoft.com/office/drawing/2014/main" id="{BD705DD1-4CCE-F340-B7F3-B7CA6AACE8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94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15" name="Line 3538">
              <a:extLst>
                <a:ext uri="{FF2B5EF4-FFF2-40B4-BE49-F238E27FC236}">
                  <a16:creationId xmlns:a16="http://schemas.microsoft.com/office/drawing/2014/main" id="{8BE85877-6249-E343-A803-7F3555430F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7" y="194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16" name="Line 3539">
              <a:extLst>
                <a:ext uri="{FF2B5EF4-FFF2-40B4-BE49-F238E27FC236}">
                  <a16:creationId xmlns:a16="http://schemas.microsoft.com/office/drawing/2014/main" id="{A1F7DD74-8433-4B4A-A548-298F9D5202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0" y="1740"/>
              <a:ext cx="5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17" name="Line 3540">
              <a:extLst>
                <a:ext uri="{FF2B5EF4-FFF2-40B4-BE49-F238E27FC236}">
                  <a16:creationId xmlns:a16="http://schemas.microsoft.com/office/drawing/2014/main" id="{49A376C9-AE11-BB4E-BDEB-E55934E37D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0" y="1539"/>
              <a:ext cx="5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18" name="Rectangle 3541">
              <a:extLst>
                <a:ext uri="{FF2B5EF4-FFF2-40B4-BE49-F238E27FC236}">
                  <a16:creationId xmlns:a16="http://schemas.microsoft.com/office/drawing/2014/main" id="{4C2BFF45-20EB-C34D-AD9E-6B0E636EF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2" y="1571"/>
              <a:ext cx="105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hu-HU" altLang="en-HU" sz="1100" dirty="0">
                  <a:solidFill>
                    <a:srgbClr val="000000"/>
                  </a:solidFill>
                </a:rPr>
                <a:t>Térköz a bekezdés után</a:t>
              </a:r>
              <a:endParaRPr lang="hu-HU" altLang="en-HU" dirty="0"/>
            </a:p>
          </p:txBody>
        </p:sp>
        <p:sp>
          <p:nvSpPr>
            <p:cNvPr id="319" name="Line 3542">
              <a:extLst>
                <a:ext uri="{FF2B5EF4-FFF2-40B4-BE49-F238E27FC236}">
                  <a16:creationId xmlns:a16="http://schemas.microsoft.com/office/drawing/2014/main" id="{DF38EE7B-ABAA-E341-9835-2AD4E29272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57" y="1599"/>
              <a:ext cx="1" cy="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20" name="Freeform 3543">
              <a:extLst>
                <a:ext uri="{FF2B5EF4-FFF2-40B4-BE49-F238E27FC236}">
                  <a16:creationId xmlns:a16="http://schemas.microsoft.com/office/drawing/2014/main" id="{042A7B45-E1A1-C645-9E2F-A6644C75D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679"/>
              <a:ext cx="20" cy="61"/>
            </a:xfrm>
            <a:custGeom>
              <a:avLst/>
              <a:gdLst>
                <a:gd name="T0" fmla="*/ 0 w 102"/>
                <a:gd name="T1" fmla="*/ 0 h 304"/>
                <a:gd name="T2" fmla="*/ 20 w 102"/>
                <a:gd name="T3" fmla="*/ 0 h 304"/>
                <a:gd name="T4" fmla="*/ 10 w 102"/>
                <a:gd name="T5" fmla="*/ 61 h 304"/>
                <a:gd name="T6" fmla="*/ 0 w 102"/>
                <a:gd name="T7" fmla="*/ 0 h 3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" h="304">
                  <a:moveTo>
                    <a:pt x="0" y="0"/>
                  </a:moveTo>
                  <a:lnTo>
                    <a:pt x="102" y="0"/>
                  </a:lnTo>
                  <a:lnTo>
                    <a:pt x="50" y="30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21" name="Freeform 3544">
              <a:extLst>
                <a:ext uri="{FF2B5EF4-FFF2-40B4-BE49-F238E27FC236}">
                  <a16:creationId xmlns:a16="http://schemas.microsoft.com/office/drawing/2014/main" id="{F8547950-C8BB-364D-A5C9-E0636BE68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679"/>
              <a:ext cx="20" cy="61"/>
            </a:xfrm>
            <a:custGeom>
              <a:avLst/>
              <a:gdLst>
                <a:gd name="T0" fmla="*/ 0 w 102"/>
                <a:gd name="T1" fmla="*/ 0 h 304"/>
                <a:gd name="T2" fmla="*/ 20 w 102"/>
                <a:gd name="T3" fmla="*/ 0 h 304"/>
                <a:gd name="T4" fmla="*/ 10 w 102"/>
                <a:gd name="T5" fmla="*/ 61 h 304"/>
                <a:gd name="T6" fmla="*/ 0 w 102"/>
                <a:gd name="T7" fmla="*/ 0 h 3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" h="304">
                  <a:moveTo>
                    <a:pt x="0" y="0"/>
                  </a:moveTo>
                  <a:lnTo>
                    <a:pt x="102" y="0"/>
                  </a:lnTo>
                  <a:lnTo>
                    <a:pt x="50" y="30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22" name="Freeform 3545">
              <a:extLst>
                <a:ext uri="{FF2B5EF4-FFF2-40B4-BE49-F238E27FC236}">
                  <a16:creationId xmlns:a16="http://schemas.microsoft.com/office/drawing/2014/main" id="{272C8C7F-9C58-5C4A-A7FF-C1C3B1BD9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539"/>
              <a:ext cx="20" cy="60"/>
            </a:xfrm>
            <a:custGeom>
              <a:avLst/>
              <a:gdLst>
                <a:gd name="T0" fmla="*/ 0 w 102"/>
                <a:gd name="T1" fmla="*/ 60 h 304"/>
                <a:gd name="T2" fmla="*/ 20 w 102"/>
                <a:gd name="T3" fmla="*/ 60 h 304"/>
                <a:gd name="T4" fmla="*/ 10 w 102"/>
                <a:gd name="T5" fmla="*/ 0 h 304"/>
                <a:gd name="T6" fmla="*/ 0 w 102"/>
                <a:gd name="T7" fmla="*/ 60 h 3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" h="304">
                  <a:moveTo>
                    <a:pt x="0" y="304"/>
                  </a:moveTo>
                  <a:lnTo>
                    <a:pt x="102" y="304"/>
                  </a:lnTo>
                  <a:lnTo>
                    <a:pt x="50" y="0"/>
                  </a:lnTo>
                  <a:lnTo>
                    <a:pt x="0" y="30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23" name="Freeform 3546">
              <a:extLst>
                <a:ext uri="{FF2B5EF4-FFF2-40B4-BE49-F238E27FC236}">
                  <a16:creationId xmlns:a16="http://schemas.microsoft.com/office/drawing/2014/main" id="{B59CEC0C-9789-EB43-BBA4-A10DA4F83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539"/>
              <a:ext cx="20" cy="60"/>
            </a:xfrm>
            <a:custGeom>
              <a:avLst/>
              <a:gdLst>
                <a:gd name="T0" fmla="*/ 0 w 102"/>
                <a:gd name="T1" fmla="*/ 60 h 304"/>
                <a:gd name="T2" fmla="*/ 20 w 102"/>
                <a:gd name="T3" fmla="*/ 60 h 304"/>
                <a:gd name="T4" fmla="*/ 10 w 102"/>
                <a:gd name="T5" fmla="*/ 0 h 304"/>
                <a:gd name="T6" fmla="*/ 0 w 102"/>
                <a:gd name="T7" fmla="*/ 60 h 3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" h="304">
                  <a:moveTo>
                    <a:pt x="0" y="304"/>
                  </a:moveTo>
                  <a:lnTo>
                    <a:pt x="102" y="304"/>
                  </a:lnTo>
                  <a:lnTo>
                    <a:pt x="50" y="0"/>
                  </a:lnTo>
                  <a:lnTo>
                    <a:pt x="0" y="304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24" name="Line 3547">
              <a:extLst>
                <a:ext uri="{FF2B5EF4-FFF2-40B4-BE49-F238E27FC236}">
                  <a16:creationId xmlns:a16="http://schemas.microsoft.com/office/drawing/2014/main" id="{8CEB9D2B-F2AD-3440-A57E-6F9FF94F04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5" y="174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25" name="Line 3548">
              <a:extLst>
                <a:ext uri="{FF2B5EF4-FFF2-40B4-BE49-F238E27FC236}">
                  <a16:creationId xmlns:a16="http://schemas.microsoft.com/office/drawing/2014/main" id="{94486F1A-9E5F-BF4D-9B68-E8ACD47E0D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5" y="153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26" name="Line 3549">
              <a:extLst>
                <a:ext uri="{FF2B5EF4-FFF2-40B4-BE49-F238E27FC236}">
                  <a16:creationId xmlns:a16="http://schemas.microsoft.com/office/drawing/2014/main" id="{B5A4825F-D6ED-A44A-8AA8-A3D8B93341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7" y="153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27" name="Line 3550">
              <a:extLst>
                <a:ext uri="{FF2B5EF4-FFF2-40B4-BE49-F238E27FC236}">
                  <a16:creationId xmlns:a16="http://schemas.microsoft.com/office/drawing/2014/main" id="{63FDAC89-1F23-C947-AA57-B26772CB84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41" y="3066"/>
              <a:ext cx="1" cy="1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28" name="Line 3551">
              <a:extLst>
                <a:ext uri="{FF2B5EF4-FFF2-40B4-BE49-F238E27FC236}">
                  <a16:creationId xmlns:a16="http://schemas.microsoft.com/office/drawing/2014/main" id="{8908F26E-5798-F24C-8A99-52E11017D3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41" y="2835"/>
              <a:ext cx="1" cy="1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29" name="Line 3552">
              <a:extLst>
                <a:ext uri="{FF2B5EF4-FFF2-40B4-BE49-F238E27FC236}">
                  <a16:creationId xmlns:a16="http://schemas.microsoft.com/office/drawing/2014/main" id="{DBB7F6E4-2D19-9348-AF89-2D33355765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41" y="2604"/>
              <a:ext cx="1" cy="1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30" name="Line 3553">
              <a:extLst>
                <a:ext uri="{FF2B5EF4-FFF2-40B4-BE49-F238E27FC236}">
                  <a16:creationId xmlns:a16="http://schemas.microsoft.com/office/drawing/2014/main" id="{C64A8F4B-5489-6148-AA77-7C04C076ED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41" y="2372"/>
              <a:ext cx="1" cy="1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31" name="Line 3554">
              <a:extLst>
                <a:ext uri="{FF2B5EF4-FFF2-40B4-BE49-F238E27FC236}">
                  <a16:creationId xmlns:a16="http://schemas.microsoft.com/office/drawing/2014/main" id="{C8E43805-6203-7542-B776-4E35D32379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41" y="2171"/>
              <a:ext cx="1" cy="1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32" name="Line 3555">
              <a:extLst>
                <a:ext uri="{FF2B5EF4-FFF2-40B4-BE49-F238E27FC236}">
                  <a16:creationId xmlns:a16="http://schemas.microsoft.com/office/drawing/2014/main" id="{F058786D-63B8-974E-8178-9E2D5EBA34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1" y="2171"/>
              <a:ext cx="1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33" name="Line 3556">
              <a:extLst>
                <a:ext uri="{FF2B5EF4-FFF2-40B4-BE49-F238E27FC236}">
                  <a16:creationId xmlns:a16="http://schemas.microsoft.com/office/drawing/2014/main" id="{3DA7041D-1325-A24A-9D46-1D5E342CCD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4" y="2171"/>
              <a:ext cx="15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34" name="Line 3557">
              <a:extLst>
                <a:ext uri="{FF2B5EF4-FFF2-40B4-BE49-F238E27FC236}">
                  <a16:creationId xmlns:a16="http://schemas.microsoft.com/office/drawing/2014/main" id="{0F714EA6-CCFE-3448-B2E1-17208ADF84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5" y="2171"/>
              <a:ext cx="1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35" name="Line 3558">
              <a:extLst>
                <a:ext uri="{FF2B5EF4-FFF2-40B4-BE49-F238E27FC236}">
                  <a16:creationId xmlns:a16="http://schemas.microsoft.com/office/drawing/2014/main" id="{FD8F56E3-5116-9E4F-8616-BDFB145B35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60" y="2006"/>
              <a:ext cx="1" cy="1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36" name="Line 3559">
              <a:extLst>
                <a:ext uri="{FF2B5EF4-FFF2-40B4-BE49-F238E27FC236}">
                  <a16:creationId xmlns:a16="http://schemas.microsoft.com/office/drawing/2014/main" id="{4F0A65CF-8E58-F146-8230-584D5E3154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60" y="1775"/>
              <a:ext cx="1" cy="1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37" name="Line 3560">
              <a:extLst>
                <a:ext uri="{FF2B5EF4-FFF2-40B4-BE49-F238E27FC236}">
                  <a16:creationId xmlns:a16="http://schemas.microsoft.com/office/drawing/2014/main" id="{7ABD3165-C43F-6A42-8F34-CB7528D916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60" y="1543"/>
              <a:ext cx="1" cy="1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38" name="Line 3561">
              <a:extLst>
                <a:ext uri="{FF2B5EF4-FFF2-40B4-BE49-F238E27FC236}">
                  <a16:creationId xmlns:a16="http://schemas.microsoft.com/office/drawing/2014/main" id="{4F56C7A2-6615-5348-A1A3-C0FEE22DB3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60" y="1312"/>
              <a:ext cx="1" cy="1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39" name="Line 3562">
              <a:extLst>
                <a:ext uri="{FF2B5EF4-FFF2-40B4-BE49-F238E27FC236}">
                  <a16:creationId xmlns:a16="http://schemas.microsoft.com/office/drawing/2014/main" id="{A26EF28F-0A90-6045-A223-EA6F7DBEDE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60" y="1080"/>
              <a:ext cx="1" cy="1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40" name="Line 3563">
              <a:extLst>
                <a:ext uri="{FF2B5EF4-FFF2-40B4-BE49-F238E27FC236}">
                  <a16:creationId xmlns:a16="http://schemas.microsoft.com/office/drawing/2014/main" id="{6D6F6DDD-8E82-F449-9BCD-E8322D112F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60" y="849"/>
              <a:ext cx="1" cy="1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41" name="Line 3564">
              <a:extLst>
                <a:ext uri="{FF2B5EF4-FFF2-40B4-BE49-F238E27FC236}">
                  <a16:creationId xmlns:a16="http://schemas.microsoft.com/office/drawing/2014/main" id="{B5D5789B-2E61-A443-A6BC-81320A9A4E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60" y="606"/>
              <a:ext cx="1" cy="1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42" name="Line 3565">
              <a:extLst>
                <a:ext uri="{FF2B5EF4-FFF2-40B4-BE49-F238E27FC236}">
                  <a16:creationId xmlns:a16="http://schemas.microsoft.com/office/drawing/2014/main" id="{032F09C5-2B40-A44A-9FB3-65C622570E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49" y="606"/>
              <a:ext cx="1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43" name="Line 3566">
              <a:extLst>
                <a:ext uri="{FF2B5EF4-FFF2-40B4-BE49-F238E27FC236}">
                  <a16:creationId xmlns:a16="http://schemas.microsoft.com/office/drawing/2014/main" id="{D7CDFFC3-B8EB-D748-933A-CCA0745508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18" y="606"/>
              <a:ext cx="15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44" name="Line 3567">
              <a:extLst>
                <a:ext uri="{FF2B5EF4-FFF2-40B4-BE49-F238E27FC236}">
                  <a16:creationId xmlns:a16="http://schemas.microsoft.com/office/drawing/2014/main" id="{8FD12F17-1C95-544F-8C06-A31D53F4AE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87" y="606"/>
              <a:ext cx="15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45" name="Line 3568">
              <a:extLst>
                <a:ext uri="{FF2B5EF4-FFF2-40B4-BE49-F238E27FC236}">
                  <a16:creationId xmlns:a16="http://schemas.microsoft.com/office/drawing/2014/main" id="{7B4CD12C-AF70-794F-BE16-A980600EBD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55" y="606"/>
              <a:ext cx="1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46" name="Line 3569">
              <a:extLst>
                <a:ext uri="{FF2B5EF4-FFF2-40B4-BE49-F238E27FC236}">
                  <a16:creationId xmlns:a16="http://schemas.microsoft.com/office/drawing/2014/main" id="{09DC9F73-D614-A243-A8A4-B53E8E4192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4" y="606"/>
              <a:ext cx="15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47" name="Line 3570">
              <a:extLst>
                <a:ext uri="{FF2B5EF4-FFF2-40B4-BE49-F238E27FC236}">
                  <a16:creationId xmlns:a16="http://schemas.microsoft.com/office/drawing/2014/main" id="{CF4F7498-DE87-DD49-A405-23D634BA2C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93" y="606"/>
              <a:ext cx="15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48" name="Line 3571">
              <a:extLst>
                <a:ext uri="{FF2B5EF4-FFF2-40B4-BE49-F238E27FC236}">
                  <a16:creationId xmlns:a16="http://schemas.microsoft.com/office/drawing/2014/main" id="{CE87DC80-CF66-AA45-8E29-6457C69943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62" y="606"/>
              <a:ext cx="15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49" name="Line 3572">
              <a:extLst>
                <a:ext uri="{FF2B5EF4-FFF2-40B4-BE49-F238E27FC236}">
                  <a16:creationId xmlns:a16="http://schemas.microsoft.com/office/drawing/2014/main" id="{E1F7E2CA-AC8E-E247-B77F-3AED44679C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1" y="606"/>
              <a:ext cx="15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50" name="Line 3573">
              <a:extLst>
                <a:ext uri="{FF2B5EF4-FFF2-40B4-BE49-F238E27FC236}">
                  <a16:creationId xmlns:a16="http://schemas.microsoft.com/office/drawing/2014/main" id="{95583336-E2B7-B241-B0F7-0EF4E27CB2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43" y="606"/>
              <a:ext cx="1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51" name="Line 3574">
              <a:extLst>
                <a:ext uri="{FF2B5EF4-FFF2-40B4-BE49-F238E27FC236}">
                  <a16:creationId xmlns:a16="http://schemas.microsoft.com/office/drawing/2014/main" id="{3078C058-E3FA-1C48-A7B6-D6A64EAC02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3" y="606"/>
              <a:ext cx="1" cy="17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52" name="Line 3575">
              <a:extLst>
                <a:ext uri="{FF2B5EF4-FFF2-40B4-BE49-F238E27FC236}">
                  <a16:creationId xmlns:a16="http://schemas.microsoft.com/office/drawing/2014/main" id="{31F74245-9CFC-4F49-B977-068459B4C7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3" y="860"/>
              <a:ext cx="1" cy="1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53" name="Line 3576">
              <a:extLst>
                <a:ext uri="{FF2B5EF4-FFF2-40B4-BE49-F238E27FC236}">
                  <a16:creationId xmlns:a16="http://schemas.microsoft.com/office/drawing/2014/main" id="{4C9B5F20-C1FC-4D4F-A1E6-B2208EB631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3" y="1092"/>
              <a:ext cx="1" cy="1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54" name="Line 3577">
              <a:extLst>
                <a:ext uri="{FF2B5EF4-FFF2-40B4-BE49-F238E27FC236}">
                  <a16:creationId xmlns:a16="http://schemas.microsoft.com/office/drawing/2014/main" id="{1A60E164-90C6-2C44-B9D3-855F456306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3" y="1323"/>
              <a:ext cx="1" cy="1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55" name="Line 3578">
              <a:extLst>
                <a:ext uri="{FF2B5EF4-FFF2-40B4-BE49-F238E27FC236}">
                  <a16:creationId xmlns:a16="http://schemas.microsoft.com/office/drawing/2014/main" id="{2029B9CE-63B0-B643-95D8-CEB60AC76B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3" y="1554"/>
              <a:ext cx="1" cy="1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56" name="Line 3579">
              <a:extLst>
                <a:ext uri="{FF2B5EF4-FFF2-40B4-BE49-F238E27FC236}">
                  <a16:creationId xmlns:a16="http://schemas.microsoft.com/office/drawing/2014/main" id="{2E645DFC-DCE1-F74D-8E33-25098ADD80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3" y="1786"/>
              <a:ext cx="1" cy="1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57" name="Line 3580">
              <a:extLst>
                <a:ext uri="{FF2B5EF4-FFF2-40B4-BE49-F238E27FC236}">
                  <a16:creationId xmlns:a16="http://schemas.microsoft.com/office/drawing/2014/main" id="{6D5B6367-02C2-C44D-9866-3856755CB3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3" y="2017"/>
              <a:ext cx="1" cy="1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58" name="Line 3581">
              <a:extLst>
                <a:ext uri="{FF2B5EF4-FFF2-40B4-BE49-F238E27FC236}">
                  <a16:creationId xmlns:a16="http://schemas.microsoft.com/office/drawing/2014/main" id="{A6F2AE8A-B61D-454A-808E-367385D9EA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3" y="2249"/>
              <a:ext cx="1" cy="1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59" name="Line 3582">
              <a:extLst>
                <a:ext uri="{FF2B5EF4-FFF2-40B4-BE49-F238E27FC236}">
                  <a16:creationId xmlns:a16="http://schemas.microsoft.com/office/drawing/2014/main" id="{684AA424-CFE0-D14F-A59E-60AF401B02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3" y="2480"/>
              <a:ext cx="1" cy="1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60" name="Line 3583">
              <a:extLst>
                <a:ext uri="{FF2B5EF4-FFF2-40B4-BE49-F238E27FC236}">
                  <a16:creationId xmlns:a16="http://schemas.microsoft.com/office/drawing/2014/main" id="{3B7A633D-C8DC-8D4C-AF4A-D05AC8D29A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3" y="2712"/>
              <a:ext cx="1" cy="1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61" name="Line 3584">
              <a:extLst>
                <a:ext uri="{FF2B5EF4-FFF2-40B4-BE49-F238E27FC236}">
                  <a16:creationId xmlns:a16="http://schemas.microsoft.com/office/drawing/2014/main" id="{4CB06AC1-B6D0-174D-B54A-A3E39747EA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3" y="2943"/>
              <a:ext cx="1" cy="1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62" name="Line 3585">
              <a:extLst>
                <a:ext uri="{FF2B5EF4-FFF2-40B4-BE49-F238E27FC236}">
                  <a16:creationId xmlns:a16="http://schemas.microsoft.com/office/drawing/2014/main" id="{BD2ED2E2-C501-0C4B-B02D-8E2EC1D6C2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3" y="3174"/>
              <a:ext cx="1" cy="1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63" name="Line 3586">
              <a:extLst>
                <a:ext uri="{FF2B5EF4-FFF2-40B4-BE49-F238E27FC236}">
                  <a16:creationId xmlns:a16="http://schemas.microsoft.com/office/drawing/2014/main" id="{09EDC952-3FE0-A04E-9193-E6B90B18A3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3" y="3406"/>
              <a:ext cx="1" cy="1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64" name="Line 3587">
              <a:extLst>
                <a:ext uri="{FF2B5EF4-FFF2-40B4-BE49-F238E27FC236}">
                  <a16:creationId xmlns:a16="http://schemas.microsoft.com/office/drawing/2014/main" id="{B5BAE699-E44C-EE4D-8071-7AC5727FF3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3" y="3582"/>
              <a:ext cx="1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65" name="Line 3588">
              <a:extLst>
                <a:ext uri="{FF2B5EF4-FFF2-40B4-BE49-F238E27FC236}">
                  <a16:creationId xmlns:a16="http://schemas.microsoft.com/office/drawing/2014/main" id="{7261DBD4-FA16-BB40-8D3F-7E5DE2F8FC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1" y="3582"/>
              <a:ext cx="15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66" name="Line 3589">
              <a:extLst>
                <a:ext uri="{FF2B5EF4-FFF2-40B4-BE49-F238E27FC236}">
                  <a16:creationId xmlns:a16="http://schemas.microsoft.com/office/drawing/2014/main" id="{1E84CE74-D5C7-764F-82E5-C81B2EB4A2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2" y="3582"/>
              <a:ext cx="15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67" name="Line 3590">
              <a:extLst>
                <a:ext uri="{FF2B5EF4-FFF2-40B4-BE49-F238E27FC236}">
                  <a16:creationId xmlns:a16="http://schemas.microsoft.com/office/drawing/2014/main" id="{CE4F7970-B07F-CD4D-95AE-9DE7615F11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3" y="3582"/>
              <a:ext cx="15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68" name="Line 3591">
              <a:extLst>
                <a:ext uri="{FF2B5EF4-FFF2-40B4-BE49-F238E27FC236}">
                  <a16:creationId xmlns:a16="http://schemas.microsoft.com/office/drawing/2014/main" id="{24CA453B-7BB0-9847-B3B9-3BD36C94CA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4" y="3582"/>
              <a:ext cx="15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69" name="Line 3592">
              <a:extLst>
                <a:ext uri="{FF2B5EF4-FFF2-40B4-BE49-F238E27FC236}">
                  <a16:creationId xmlns:a16="http://schemas.microsoft.com/office/drawing/2014/main" id="{DB4E7BB3-F51C-C942-B66F-EE9FE18E89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5" y="3582"/>
              <a:ext cx="1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70" name="Line 3593">
              <a:extLst>
                <a:ext uri="{FF2B5EF4-FFF2-40B4-BE49-F238E27FC236}">
                  <a16:creationId xmlns:a16="http://schemas.microsoft.com/office/drawing/2014/main" id="{D5D63248-71A3-F447-A5C1-5F8C67A158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7" y="3582"/>
              <a:ext cx="15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71" name="Line 3594">
              <a:extLst>
                <a:ext uri="{FF2B5EF4-FFF2-40B4-BE49-F238E27FC236}">
                  <a16:creationId xmlns:a16="http://schemas.microsoft.com/office/drawing/2014/main" id="{2CC166EF-3721-B64B-8F80-C351E581AC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8" y="3582"/>
              <a:ext cx="15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72" name="Line 3595">
              <a:extLst>
                <a:ext uri="{FF2B5EF4-FFF2-40B4-BE49-F238E27FC236}">
                  <a16:creationId xmlns:a16="http://schemas.microsoft.com/office/drawing/2014/main" id="{924D16C7-92CD-D648-BCFE-F01375518C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9" y="3582"/>
              <a:ext cx="1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73" name="Line 3596">
              <a:extLst>
                <a:ext uri="{FF2B5EF4-FFF2-40B4-BE49-F238E27FC236}">
                  <a16:creationId xmlns:a16="http://schemas.microsoft.com/office/drawing/2014/main" id="{AF6CF875-8276-FB47-9ECE-69F24F7CF0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60" y="3425"/>
              <a:ext cx="1" cy="1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74" name="Line 3597">
              <a:extLst>
                <a:ext uri="{FF2B5EF4-FFF2-40B4-BE49-F238E27FC236}">
                  <a16:creationId xmlns:a16="http://schemas.microsoft.com/office/drawing/2014/main" id="{E0D31C8F-2D66-344F-8AEC-E6A8027F63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60" y="3190"/>
              <a:ext cx="1" cy="1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75" name="Line 3598">
              <a:extLst>
                <a:ext uri="{FF2B5EF4-FFF2-40B4-BE49-F238E27FC236}">
                  <a16:creationId xmlns:a16="http://schemas.microsoft.com/office/drawing/2014/main" id="{AB5923F0-A99E-634A-8177-6DAA16EE95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60" y="319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76" name="Line 3599">
              <a:extLst>
                <a:ext uri="{FF2B5EF4-FFF2-40B4-BE49-F238E27FC236}">
                  <a16:creationId xmlns:a16="http://schemas.microsoft.com/office/drawing/2014/main" id="{CEB8376F-296A-FF4D-9440-BBFE8FFCA4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05" y="3190"/>
              <a:ext cx="1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77" name="Line 3600">
              <a:extLst>
                <a:ext uri="{FF2B5EF4-FFF2-40B4-BE49-F238E27FC236}">
                  <a16:creationId xmlns:a16="http://schemas.microsoft.com/office/drawing/2014/main" id="{96EE46A3-A3B4-6449-B1CD-17DF4C66D5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74" y="3190"/>
              <a:ext cx="15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78" name="Line 3601">
              <a:extLst>
                <a:ext uri="{FF2B5EF4-FFF2-40B4-BE49-F238E27FC236}">
                  <a16:creationId xmlns:a16="http://schemas.microsoft.com/office/drawing/2014/main" id="{3770A648-085B-3147-A85B-24AAB95A56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41" y="3190"/>
              <a:ext cx="1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79" name="Line 3602">
              <a:extLst>
                <a:ext uri="{FF2B5EF4-FFF2-40B4-BE49-F238E27FC236}">
                  <a16:creationId xmlns:a16="http://schemas.microsoft.com/office/drawing/2014/main" id="{F58ADBC8-51A0-5940-99A6-CFC9C9E56F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3" y="1082"/>
              <a:ext cx="7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80" name="Line 3603">
              <a:extLst>
                <a:ext uri="{FF2B5EF4-FFF2-40B4-BE49-F238E27FC236}">
                  <a16:creationId xmlns:a16="http://schemas.microsoft.com/office/drawing/2014/main" id="{3827905E-8A4A-224A-A1AF-D93934D128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4" y="1082"/>
              <a:ext cx="7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81" name="Line 3604">
              <a:extLst>
                <a:ext uri="{FF2B5EF4-FFF2-40B4-BE49-F238E27FC236}">
                  <a16:creationId xmlns:a16="http://schemas.microsoft.com/office/drawing/2014/main" id="{FB61C364-73A8-2A4B-8684-B2F0FAEF39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9" y="1082"/>
              <a:ext cx="7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82" name="Line 3605">
              <a:extLst>
                <a:ext uri="{FF2B5EF4-FFF2-40B4-BE49-F238E27FC236}">
                  <a16:creationId xmlns:a16="http://schemas.microsoft.com/office/drawing/2014/main" id="{E614AE8F-8792-3E47-8607-AEAD4BE6D3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5" y="1082"/>
              <a:ext cx="7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83" name="Line 3606">
              <a:extLst>
                <a:ext uri="{FF2B5EF4-FFF2-40B4-BE49-F238E27FC236}">
                  <a16:creationId xmlns:a16="http://schemas.microsoft.com/office/drawing/2014/main" id="{85EDDF90-70A0-224F-AC95-1589BAC63B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0" y="1082"/>
              <a:ext cx="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84" name="Line 3607">
              <a:extLst>
                <a:ext uri="{FF2B5EF4-FFF2-40B4-BE49-F238E27FC236}">
                  <a16:creationId xmlns:a16="http://schemas.microsoft.com/office/drawing/2014/main" id="{38800E31-5980-FD4C-A382-8027C55CD3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6" y="1082"/>
              <a:ext cx="7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85" name="Line 3608">
              <a:extLst>
                <a:ext uri="{FF2B5EF4-FFF2-40B4-BE49-F238E27FC236}">
                  <a16:creationId xmlns:a16="http://schemas.microsoft.com/office/drawing/2014/main" id="{13A64A03-7A94-A14B-A078-DD5CDD9034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2" y="1082"/>
              <a:ext cx="7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86" name="Line 3609">
              <a:extLst>
                <a:ext uri="{FF2B5EF4-FFF2-40B4-BE49-F238E27FC236}">
                  <a16:creationId xmlns:a16="http://schemas.microsoft.com/office/drawing/2014/main" id="{C26EFCE7-FF38-7A4D-B951-7DED175D70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7" y="1082"/>
              <a:ext cx="7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87" name="Line 3610">
              <a:extLst>
                <a:ext uri="{FF2B5EF4-FFF2-40B4-BE49-F238E27FC236}">
                  <a16:creationId xmlns:a16="http://schemas.microsoft.com/office/drawing/2014/main" id="{DD0BBBAD-F790-D840-9F67-03AFAE17A2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3" y="1082"/>
              <a:ext cx="7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88" name="Line 3611">
              <a:extLst>
                <a:ext uri="{FF2B5EF4-FFF2-40B4-BE49-F238E27FC236}">
                  <a16:creationId xmlns:a16="http://schemas.microsoft.com/office/drawing/2014/main" id="{7C350B3C-433D-7D40-9967-4CF2865754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8" y="1082"/>
              <a:ext cx="7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89" name="Line 3612">
              <a:extLst>
                <a:ext uri="{FF2B5EF4-FFF2-40B4-BE49-F238E27FC236}">
                  <a16:creationId xmlns:a16="http://schemas.microsoft.com/office/drawing/2014/main" id="{3EFF3608-BF99-EE45-9DC3-B04AA9396C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4" y="1082"/>
              <a:ext cx="7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90" name="Line 3613">
              <a:extLst>
                <a:ext uri="{FF2B5EF4-FFF2-40B4-BE49-F238E27FC236}">
                  <a16:creationId xmlns:a16="http://schemas.microsoft.com/office/drawing/2014/main" id="{5CA9D80B-6620-CA43-A23A-1A0BC54605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0" y="1082"/>
              <a:ext cx="7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91" name="Line 3614">
              <a:extLst>
                <a:ext uri="{FF2B5EF4-FFF2-40B4-BE49-F238E27FC236}">
                  <a16:creationId xmlns:a16="http://schemas.microsoft.com/office/drawing/2014/main" id="{EC42036D-B10C-C340-AC03-479004EA83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5" y="1082"/>
              <a:ext cx="7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92" name="Line 3615">
              <a:extLst>
                <a:ext uri="{FF2B5EF4-FFF2-40B4-BE49-F238E27FC236}">
                  <a16:creationId xmlns:a16="http://schemas.microsoft.com/office/drawing/2014/main" id="{5EE37836-B5D7-354E-A86B-F9C01ED4AF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1" y="1082"/>
              <a:ext cx="7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93" name="Line 3616">
              <a:extLst>
                <a:ext uri="{FF2B5EF4-FFF2-40B4-BE49-F238E27FC236}">
                  <a16:creationId xmlns:a16="http://schemas.microsoft.com/office/drawing/2014/main" id="{2F9725FB-AE73-9045-9338-8978228FBA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6" y="1082"/>
              <a:ext cx="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94" name="Line 3617">
              <a:extLst>
                <a:ext uri="{FF2B5EF4-FFF2-40B4-BE49-F238E27FC236}">
                  <a16:creationId xmlns:a16="http://schemas.microsoft.com/office/drawing/2014/main" id="{38137DB6-3681-6548-9BF4-E1CDD2E4CC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2" y="1082"/>
              <a:ext cx="7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95" name="Line 3618">
              <a:extLst>
                <a:ext uri="{FF2B5EF4-FFF2-40B4-BE49-F238E27FC236}">
                  <a16:creationId xmlns:a16="http://schemas.microsoft.com/office/drawing/2014/main" id="{CCB9D375-674D-1242-AC6D-3529580213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8" y="1082"/>
              <a:ext cx="7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96" name="Line 3619">
              <a:extLst>
                <a:ext uri="{FF2B5EF4-FFF2-40B4-BE49-F238E27FC236}">
                  <a16:creationId xmlns:a16="http://schemas.microsoft.com/office/drawing/2014/main" id="{65273FFA-2AB0-D848-8C01-F546BC5528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7" y="1247"/>
              <a:ext cx="1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97" name="Line 3620">
              <a:extLst>
                <a:ext uri="{FF2B5EF4-FFF2-40B4-BE49-F238E27FC236}">
                  <a16:creationId xmlns:a16="http://schemas.microsoft.com/office/drawing/2014/main" id="{CF65EB98-9FF2-E442-9BC6-8BEB648256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7" y="1344"/>
              <a:ext cx="1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98" name="Line 3621">
              <a:extLst>
                <a:ext uri="{FF2B5EF4-FFF2-40B4-BE49-F238E27FC236}">
                  <a16:creationId xmlns:a16="http://schemas.microsoft.com/office/drawing/2014/main" id="{A2588E25-B71B-7C44-9D82-7DDB92E22A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52" y="1126"/>
              <a:ext cx="1" cy="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399" name="Line 3622">
              <a:extLst>
                <a:ext uri="{FF2B5EF4-FFF2-40B4-BE49-F238E27FC236}">
                  <a16:creationId xmlns:a16="http://schemas.microsoft.com/office/drawing/2014/main" id="{AC82F2DB-7F47-4C44-B3E8-16E84271C8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2" y="1405"/>
              <a:ext cx="1" cy="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400" name="Line 3623">
              <a:extLst>
                <a:ext uri="{FF2B5EF4-FFF2-40B4-BE49-F238E27FC236}">
                  <a16:creationId xmlns:a16="http://schemas.microsoft.com/office/drawing/2014/main" id="{BD13EF30-56A1-E141-BCFE-854F79FE15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2" y="124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401" name="Line 3624">
              <a:extLst>
                <a:ext uri="{FF2B5EF4-FFF2-40B4-BE49-F238E27FC236}">
                  <a16:creationId xmlns:a16="http://schemas.microsoft.com/office/drawing/2014/main" id="{13C57B73-1026-084B-849D-C4C800F450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52" y="134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402" name="Freeform 3625">
              <a:extLst>
                <a:ext uri="{FF2B5EF4-FFF2-40B4-BE49-F238E27FC236}">
                  <a16:creationId xmlns:a16="http://schemas.microsoft.com/office/drawing/2014/main" id="{2B5E7E4B-9B59-8B4F-81AA-E4ED01053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2" y="1186"/>
              <a:ext cx="20" cy="61"/>
            </a:xfrm>
            <a:custGeom>
              <a:avLst/>
              <a:gdLst>
                <a:gd name="T0" fmla="*/ 0 w 100"/>
                <a:gd name="T1" fmla="*/ 0 h 304"/>
                <a:gd name="T2" fmla="*/ 20 w 100"/>
                <a:gd name="T3" fmla="*/ 0 h 304"/>
                <a:gd name="T4" fmla="*/ 10 w 100"/>
                <a:gd name="T5" fmla="*/ 61 h 304"/>
                <a:gd name="T6" fmla="*/ 0 w 100"/>
                <a:gd name="T7" fmla="*/ 0 h 3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" h="304">
                  <a:moveTo>
                    <a:pt x="0" y="0"/>
                  </a:moveTo>
                  <a:lnTo>
                    <a:pt x="100" y="0"/>
                  </a:lnTo>
                  <a:lnTo>
                    <a:pt x="50" y="30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403" name="Freeform 3626">
              <a:extLst>
                <a:ext uri="{FF2B5EF4-FFF2-40B4-BE49-F238E27FC236}">
                  <a16:creationId xmlns:a16="http://schemas.microsoft.com/office/drawing/2014/main" id="{A4F0DCC4-D6AF-194D-80B3-5EED5AEF4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2" y="1186"/>
              <a:ext cx="20" cy="61"/>
            </a:xfrm>
            <a:custGeom>
              <a:avLst/>
              <a:gdLst>
                <a:gd name="T0" fmla="*/ 0 w 100"/>
                <a:gd name="T1" fmla="*/ 0 h 304"/>
                <a:gd name="T2" fmla="*/ 20 w 100"/>
                <a:gd name="T3" fmla="*/ 0 h 304"/>
                <a:gd name="T4" fmla="*/ 10 w 100"/>
                <a:gd name="T5" fmla="*/ 61 h 304"/>
                <a:gd name="T6" fmla="*/ 0 w 100"/>
                <a:gd name="T7" fmla="*/ 0 h 3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" h="304">
                  <a:moveTo>
                    <a:pt x="0" y="0"/>
                  </a:moveTo>
                  <a:lnTo>
                    <a:pt x="100" y="0"/>
                  </a:lnTo>
                  <a:lnTo>
                    <a:pt x="50" y="30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404" name="Freeform 3627">
              <a:extLst>
                <a:ext uri="{FF2B5EF4-FFF2-40B4-BE49-F238E27FC236}">
                  <a16:creationId xmlns:a16="http://schemas.microsoft.com/office/drawing/2014/main" id="{0833E0A9-C9FE-CE42-93F3-CFE781FA7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2" y="1344"/>
              <a:ext cx="20" cy="61"/>
            </a:xfrm>
            <a:custGeom>
              <a:avLst/>
              <a:gdLst>
                <a:gd name="T0" fmla="*/ 0 w 100"/>
                <a:gd name="T1" fmla="*/ 61 h 304"/>
                <a:gd name="T2" fmla="*/ 20 w 100"/>
                <a:gd name="T3" fmla="*/ 61 h 304"/>
                <a:gd name="T4" fmla="*/ 10 w 100"/>
                <a:gd name="T5" fmla="*/ 0 h 304"/>
                <a:gd name="T6" fmla="*/ 0 w 100"/>
                <a:gd name="T7" fmla="*/ 61 h 3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" h="304">
                  <a:moveTo>
                    <a:pt x="0" y="304"/>
                  </a:moveTo>
                  <a:lnTo>
                    <a:pt x="100" y="304"/>
                  </a:lnTo>
                  <a:lnTo>
                    <a:pt x="50" y="0"/>
                  </a:lnTo>
                  <a:lnTo>
                    <a:pt x="0" y="30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405" name="Rectangle 3628">
              <a:extLst>
                <a:ext uri="{FF2B5EF4-FFF2-40B4-BE49-F238E27FC236}">
                  <a16:creationId xmlns:a16="http://schemas.microsoft.com/office/drawing/2014/main" id="{98A87663-C1EF-1144-99FF-B28FC11F8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7" y="1243"/>
              <a:ext cx="30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hu-HU" altLang="en-HU" sz="1100">
                  <a:solidFill>
                    <a:srgbClr val="000000"/>
                  </a:solidFill>
                </a:rPr>
                <a:t>Sorköz</a:t>
              </a:r>
              <a:endParaRPr lang="hu-HU" altLang="en-HU"/>
            </a:p>
          </p:txBody>
        </p:sp>
        <p:sp>
          <p:nvSpPr>
            <p:cNvPr id="406" name="Freeform 3629">
              <a:extLst>
                <a:ext uri="{FF2B5EF4-FFF2-40B4-BE49-F238E27FC236}">
                  <a16:creationId xmlns:a16="http://schemas.microsoft.com/office/drawing/2014/main" id="{AE17FF65-5ECC-9945-B943-D0B64756B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2" y="1344"/>
              <a:ext cx="20" cy="61"/>
            </a:xfrm>
            <a:custGeom>
              <a:avLst/>
              <a:gdLst>
                <a:gd name="T0" fmla="*/ 0 w 100"/>
                <a:gd name="T1" fmla="*/ 61 h 304"/>
                <a:gd name="T2" fmla="*/ 20 w 100"/>
                <a:gd name="T3" fmla="*/ 61 h 304"/>
                <a:gd name="T4" fmla="*/ 10 w 100"/>
                <a:gd name="T5" fmla="*/ 0 h 304"/>
                <a:gd name="T6" fmla="*/ 0 w 100"/>
                <a:gd name="T7" fmla="*/ 61 h 3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" h="304">
                  <a:moveTo>
                    <a:pt x="0" y="304"/>
                  </a:moveTo>
                  <a:lnTo>
                    <a:pt x="100" y="304"/>
                  </a:lnTo>
                  <a:lnTo>
                    <a:pt x="50" y="0"/>
                  </a:lnTo>
                  <a:lnTo>
                    <a:pt x="0" y="304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HU"/>
            </a:p>
          </p:txBody>
        </p:sp>
      </p:grpSp>
      <p:sp>
        <p:nvSpPr>
          <p:cNvPr id="407" name="Line 3631">
            <a:extLst>
              <a:ext uri="{FF2B5EF4-FFF2-40B4-BE49-F238E27FC236}">
                <a16:creationId xmlns:a16="http://schemas.microsoft.com/office/drawing/2014/main" id="{811BDD68-DECF-B44E-8069-DAAB70E0FA9C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1272" y="197961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08" name="Line 3632">
            <a:extLst>
              <a:ext uri="{FF2B5EF4-FFF2-40B4-BE49-F238E27FC236}">
                <a16:creationId xmlns:a16="http://schemas.microsoft.com/office/drawing/2014/main" id="{908EBCE9-C2CF-A740-85D0-3AB04B389BF5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1272" y="2133600"/>
            <a:ext cx="1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09" name="Line 3633">
            <a:extLst>
              <a:ext uri="{FF2B5EF4-FFF2-40B4-BE49-F238E27FC236}">
                <a16:creationId xmlns:a16="http://schemas.microsoft.com/office/drawing/2014/main" id="{A3843A20-C946-924F-943E-3CF53B4F3D0F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0022" y="2133600"/>
            <a:ext cx="1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10" name="Freeform 3634">
            <a:extLst>
              <a:ext uri="{FF2B5EF4-FFF2-40B4-BE49-F238E27FC236}">
                <a16:creationId xmlns:a16="http://schemas.microsoft.com/office/drawing/2014/main" id="{05E8F252-064D-034F-A696-FDFED8B32264}"/>
              </a:ext>
            </a:extLst>
          </p:cNvPr>
          <p:cNvSpPr>
            <a:spLocks/>
          </p:cNvSpPr>
          <p:nvPr/>
        </p:nvSpPr>
        <p:spPr bwMode="auto">
          <a:xfrm>
            <a:off x="8716385" y="5599113"/>
            <a:ext cx="71437" cy="85725"/>
          </a:xfrm>
          <a:custGeom>
            <a:avLst/>
            <a:gdLst>
              <a:gd name="T0" fmla="*/ 71437 w 225"/>
              <a:gd name="T1" fmla="*/ 19296 h 271"/>
              <a:gd name="T2" fmla="*/ 0 w 225"/>
              <a:gd name="T3" fmla="*/ 85725 h 271"/>
              <a:gd name="T4" fmla="*/ 46037 w 225"/>
              <a:gd name="T5" fmla="*/ 0 h 271"/>
              <a:gd name="T6" fmla="*/ 71437 w 225"/>
              <a:gd name="T7" fmla="*/ 19296 h 2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5" h="271">
                <a:moveTo>
                  <a:pt x="225" y="61"/>
                </a:moveTo>
                <a:lnTo>
                  <a:pt x="0" y="271"/>
                </a:lnTo>
                <a:lnTo>
                  <a:pt x="145" y="0"/>
                </a:lnTo>
                <a:lnTo>
                  <a:pt x="225" y="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11" name="Freeform 3635">
            <a:extLst>
              <a:ext uri="{FF2B5EF4-FFF2-40B4-BE49-F238E27FC236}">
                <a16:creationId xmlns:a16="http://schemas.microsoft.com/office/drawing/2014/main" id="{991CA859-02D4-B741-9D09-F16A7798D4C9}"/>
              </a:ext>
            </a:extLst>
          </p:cNvPr>
          <p:cNvSpPr>
            <a:spLocks/>
          </p:cNvSpPr>
          <p:nvPr/>
        </p:nvSpPr>
        <p:spPr bwMode="auto">
          <a:xfrm>
            <a:off x="8716385" y="5599113"/>
            <a:ext cx="71437" cy="85725"/>
          </a:xfrm>
          <a:custGeom>
            <a:avLst/>
            <a:gdLst>
              <a:gd name="T0" fmla="*/ 71437 w 225"/>
              <a:gd name="T1" fmla="*/ 19296 h 271"/>
              <a:gd name="T2" fmla="*/ 0 w 225"/>
              <a:gd name="T3" fmla="*/ 85725 h 271"/>
              <a:gd name="T4" fmla="*/ 46037 w 225"/>
              <a:gd name="T5" fmla="*/ 0 h 271"/>
              <a:gd name="T6" fmla="*/ 71437 w 225"/>
              <a:gd name="T7" fmla="*/ 19296 h 2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5" h="271">
                <a:moveTo>
                  <a:pt x="225" y="61"/>
                </a:moveTo>
                <a:lnTo>
                  <a:pt x="0" y="271"/>
                </a:lnTo>
                <a:lnTo>
                  <a:pt x="145" y="0"/>
                </a:lnTo>
                <a:lnTo>
                  <a:pt x="225" y="61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HU"/>
          </a:p>
        </p:txBody>
      </p:sp>
      <p:sp>
        <p:nvSpPr>
          <p:cNvPr id="412" name="Line 3636">
            <a:extLst>
              <a:ext uri="{FF2B5EF4-FFF2-40B4-BE49-F238E27FC236}">
                <a16:creationId xmlns:a16="http://schemas.microsoft.com/office/drawing/2014/main" id="{7AE0C436-5C75-B747-841C-0E1F037CA4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75122" y="5530850"/>
            <a:ext cx="60325" cy="77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13" name="Rectangle 3637">
            <a:extLst>
              <a:ext uri="{FF2B5EF4-FFF2-40B4-BE49-F238E27FC236}">
                <a16:creationId xmlns:a16="http://schemas.microsoft.com/office/drawing/2014/main" id="{5491E160-B275-EA46-A34A-9A260ED53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6572" y="5449888"/>
            <a:ext cx="876300" cy="168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en-HU" sz="1100">
                <a:solidFill>
                  <a:srgbClr val="000000"/>
                </a:solidFill>
              </a:rPr>
              <a:t>Szövegtükör</a:t>
            </a:r>
            <a:endParaRPr lang="hu-HU" altLang="en-HU"/>
          </a:p>
        </p:txBody>
      </p:sp>
      <p:sp>
        <p:nvSpPr>
          <p:cNvPr id="414" name="Line 3638">
            <a:extLst>
              <a:ext uri="{FF2B5EF4-FFF2-40B4-BE49-F238E27FC236}">
                <a16:creationId xmlns:a16="http://schemas.microsoft.com/office/drawing/2014/main" id="{9899E0B1-2E06-6945-9671-97ED7FD13DDA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5447" y="5530850"/>
            <a:ext cx="952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15" name="Line 3639">
            <a:extLst>
              <a:ext uri="{FF2B5EF4-FFF2-40B4-BE49-F238E27FC236}">
                <a16:creationId xmlns:a16="http://schemas.microsoft.com/office/drawing/2014/main" id="{D1B86269-846C-994F-BB08-3112EC0618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65785" y="3851275"/>
            <a:ext cx="920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16" name="Line 3640">
            <a:extLst>
              <a:ext uri="{FF2B5EF4-FFF2-40B4-BE49-F238E27FC236}">
                <a16:creationId xmlns:a16="http://schemas.microsoft.com/office/drawing/2014/main" id="{58D97742-779D-B74A-94F4-EA1D93E697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83222" y="3851275"/>
            <a:ext cx="1222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17" name="Line 3641">
            <a:extLst>
              <a:ext uri="{FF2B5EF4-FFF2-40B4-BE49-F238E27FC236}">
                <a16:creationId xmlns:a16="http://schemas.microsoft.com/office/drawing/2014/main" id="{27062993-B4DD-BF48-AC66-F7AC5C20F2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899072" y="3851275"/>
            <a:ext cx="1222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18" name="Line 3642">
            <a:extLst>
              <a:ext uri="{FF2B5EF4-FFF2-40B4-BE49-F238E27FC236}">
                <a16:creationId xmlns:a16="http://schemas.microsoft.com/office/drawing/2014/main" id="{152BCFDE-08F4-EF4C-B6DE-D9D969A034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16510" y="3851275"/>
            <a:ext cx="1222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19" name="Line 3643">
            <a:extLst>
              <a:ext uri="{FF2B5EF4-FFF2-40B4-BE49-F238E27FC236}">
                <a16:creationId xmlns:a16="http://schemas.microsoft.com/office/drawing/2014/main" id="{8B03D2F5-8B28-164A-A320-DDD4945F2F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32360" y="3851275"/>
            <a:ext cx="1222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20" name="Line 3644">
            <a:extLst>
              <a:ext uri="{FF2B5EF4-FFF2-40B4-BE49-F238E27FC236}">
                <a16:creationId xmlns:a16="http://schemas.microsoft.com/office/drawing/2014/main" id="{F9B1B788-FB2A-EB4B-B079-69E3EEBCE4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48210" y="3851275"/>
            <a:ext cx="1222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21" name="Line 3645">
            <a:extLst>
              <a:ext uri="{FF2B5EF4-FFF2-40B4-BE49-F238E27FC236}">
                <a16:creationId xmlns:a16="http://schemas.microsoft.com/office/drawing/2014/main" id="{E3E3ABDB-50B4-C845-951B-44BF1AB539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65647" y="3851275"/>
            <a:ext cx="1222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22" name="Line 3646">
            <a:extLst>
              <a:ext uri="{FF2B5EF4-FFF2-40B4-BE49-F238E27FC236}">
                <a16:creationId xmlns:a16="http://schemas.microsoft.com/office/drawing/2014/main" id="{53EFEA0C-34B0-634E-A143-5573E7320B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81497" y="3851275"/>
            <a:ext cx="1222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23" name="Line 3647">
            <a:extLst>
              <a:ext uri="{FF2B5EF4-FFF2-40B4-BE49-F238E27FC236}">
                <a16:creationId xmlns:a16="http://schemas.microsoft.com/office/drawing/2014/main" id="{5D7D632E-2EAE-2D4D-B04C-64F08A26CA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97347" y="3851275"/>
            <a:ext cx="1238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24" name="Line 3648">
            <a:extLst>
              <a:ext uri="{FF2B5EF4-FFF2-40B4-BE49-F238E27FC236}">
                <a16:creationId xmlns:a16="http://schemas.microsoft.com/office/drawing/2014/main" id="{B2D60976-80EE-6E4D-B583-A567E0FF9D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4785" y="3851275"/>
            <a:ext cx="1222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25" name="Line 3649">
            <a:extLst>
              <a:ext uri="{FF2B5EF4-FFF2-40B4-BE49-F238E27FC236}">
                <a16:creationId xmlns:a16="http://schemas.microsoft.com/office/drawing/2014/main" id="{8075FB88-C95E-B74A-80EE-B9552F5630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30635" y="3851275"/>
            <a:ext cx="1222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26" name="Line 3650">
            <a:extLst>
              <a:ext uri="{FF2B5EF4-FFF2-40B4-BE49-F238E27FC236}">
                <a16:creationId xmlns:a16="http://schemas.microsoft.com/office/drawing/2014/main" id="{3086761C-A649-7648-91AB-6D566DDF6D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78235" y="3851275"/>
            <a:ext cx="920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27" name="Line 3651">
            <a:extLst>
              <a:ext uri="{FF2B5EF4-FFF2-40B4-BE49-F238E27FC236}">
                <a16:creationId xmlns:a16="http://schemas.microsoft.com/office/drawing/2014/main" id="{A27135E0-9313-5D47-93D8-6D4995CA79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92735" y="4159250"/>
            <a:ext cx="1587" cy="346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28" name="Line 3652">
            <a:extLst>
              <a:ext uri="{FF2B5EF4-FFF2-40B4-BE49-F238E27FC236}">
                <a16:creationId xmlns:a16="http://schemas.microsoft.com/office/drawing/2014/main" id="{E1071B07-93BE-1F43-BFA8-6CD7C71EF7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38810" y="4159250"/>
            <a:ext cx="1587" cy="346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29" name="Line 3653">
            <a:extLst>
              <a:ext uri="{FF2B5EF4-FFF2-40B4-BE49-F238E27FC236}">
                <a16:creationId xmlns:a16="http://schemas.microsoft.com/office/drawing/2014/main" id="{C921E1ED-38FF-794E-BE4D-5EF3EA198E3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7985" y="4206875"/>
            <a:ext cx="1555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30" name="Line 3654">
            <a:extLst>
              <a:ext uri="{FF2B5EF4-FFF2-40B4-BE49-F238E27FC236}">
                <a16:creationId xmlns:a16="http://schemas.microsoft.com/office/drawing/2014/main" id="{5AF5C1B9-1639-3447-B054-9CF0073274F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124497" y="4051300"/>
            <a:ext cx="41275" cy="155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31" name="Rectangle 3655">
            <a:extLst>
              <a:ext uri="{FF2B5EF4-FFF2-40B4-BE49-F238E27FC236}">
                <a16:creationId xmlns:a16="http://schemas.microsoft.com/office/drawing/2014/main" id="{F7CDC402-B4FA-DA4F-9AA7-B8F971C4E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5335" y="3890963"/>
            <a:ext cx="949325" cy="168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en-HU" sz="1100">
                <a:solidFill>
                  <a:srgbClr val="000000"/>
                </a:solidFill>
              </a:rPr>
              <a:t>Jobb behúzás</a:t>
            </a:r>
            <a:endParaRPr lang="hu-HU" altLang="en-HU"/>
          </a:p>
        </p:txBody>
      </p:sp>
      <p:sp>
        <p:nvSpPr>
          <p:cNvPr id="432" name="Line 3656">
            <a:extLst>
              <a:ext uri="{FF2B5EF4-FFF2-40B4-BE49-F238E27FC236}">
                <a16:creationId xmlns:a16="http://schemas.microsoft.com/office/drawing/2014/main" id="{8F3D14F6-6A18-204D-85D7-A65E0D4F6C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84697" y="4051300"/>
            <a:ext cx="939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33" name="Freeform 3657">
            <a:extLst>
              <a:ext uri="{FF2B5EF4-FFF2-40B4-BE49-F238E27FC236}">
                <a16:creationId xmlns:a16="http://schemas.microsoft.com/office/drawing/2014/main" id="{4A9C273B-7BED-084D-AD4C-59AF57A46731}"/>
              </a:ext>
            </a:extLst>
          </p:cNvPr>
          <p:cNvSpPr>
            <a:spLocks/>
          </p:cNvSpPr>
          <p:nvPr/>
        </p:nvSpPr>
        <p:spPr bwMode="auto">
          <a:xfrm>
            <a:off x="9992735" y="4191000"/>
            <a:ext cx="95250" cy="33338"/>
          </a:xfrm>
          <a:custGeom>
            <a:avLst/>
            <a:gdLst>
              <a:gd name="T0" fmla="*/ 95250 w 304"/>
              <a:gd name="T1" fmla="*/ 0 h 102"/>
              <a:gd name="T2" fmla="*/ 95250 w 304"/>
              <a:gd name="T3" fmla="*/ 33338 h 102"/>
              <a:gd name="T4" fmla="*/ 0 w 304"/>
              <a:gd name="T5" fmla="*/ 16669 h 102"/>
              <a:gd name="T6" fmla="*/ 95250 w 304"/>
              <a:gd name="T7" fmla="*/ 0 h 10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4" h="102">
                <a:moveTo>
                  <a:pt x="304" y="0"/>
                </a:moveTo>
                <a:lnTo>
                  <a:pt x="304" y="102"/>
                </a:lnTo>
                <a:lnTo>
                  <a:pt x="0" y="51"/>
                </a:lnTo>
                <a:lnTo>
                  <a:pt x="3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34" name="Freeform 3658">
            <a:extLst>
              <a:ext uri="{FF2B5EF4-FFF2-40B4-BE49-F238E27FC236}">
                <a16:creationId xmlns:a16="http://schemas.microsoft.com/office/drawing/2014/main" id="{4F703A67-94E4-034F-ABF8-24043EC2A304}"/>
              </a:ext>
            </a:extLst>
          </p:cNvPr>
          <p:cNvSpPr>
            <a:spLocks/>
          </p:cNvSpPr>
          <p:nvPr/>
        </p:nvSpPr>
        <p:spPr bwMode="auto">
          <a:xfrm>
            <a:off x="9992735" y="4191000"/>
            <a:ext cx="95250" cy="33338"/>
          </a:xfrm>
          <a:custGeom>
            <a:avLst/>
            <a:gdLst>
              <a:gd name="T0" fmla="*/ 95250 w 304"/>
              <a:gd name="T1" fmla="*/ 0 h 102"/>
              <a:gd name="T2" fmla="*/ 95250 w 304"/>
              <a:gd name="T3" fmla="*/ 33338 h 102"/>
              <a:gd name="T4" fmla="*/ 0 w 304"/>
              <a:gd name="T5" fmla="*/ 16669 h 102"/>
              <a:gd name="T6" fmla="*/ 95250 w 304"/>
              <a:gd name="T7" fmla="*/ 0 h 10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4" h="102">
                <a:moveTo>
                  <a:pt x="304" y="0"/>
                </a:moveTo>
                <a:lnTo>
                  <a:pt x="304" y="102"/>
                </a:lnTo>
                <a:lnTo>
                  <a:pt x="0" y="51"/>
                </a:lnTo>
                <a:lnTo>
                  <a:pt x="304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HU"/>
          </a:p>
        </p:txBody>
      </p:sp>
      <p:sp>
        <p:nvSpPr>
          <p:cNvPr id="435" name="Freeform 3659">
            <a:extLst>
              <a:ext uri="{FF2B5EF4-FFF2-40B4-BE49-F238E27FC236}">
                <a16:creationId xmlns:a16="http://schemas.microsoft.com/office/drawing/2014/main" id="{F7F54EB2-AEF7-5043-B2BC-BF1E00E6119D}"/>
              </a:ext>
            </a:extLst>
          </p:cNvPr>
          <p:cNvSpPr>
            <a:spLocks/>
          </p:cNvSpPr>
          <p:nvPr/>
        </p:nvSpPr>
        <p:spPr bwMode="auto">
          <a:xfrm>
            <a:off x="10243560" y="4191000"/>
            <a:ext cx="95250" cy="33338"/>
          </a:xfrm>
          <a:custGeom>
            <a:avLst/>
            <a:gdLst>
              <a:gd name="T0" fmla="*/ 0 w 303"/>
              <a:gd name="T1" fmla="*/ 0 h 102"/>
              <a:gd name="T2" fmla="*/ 0 w 303"/>
              <a:gd name="T3" fmla="*/ 33338 h 102"/>
              <a:gd name="T4" fmla="*/ 95250 w 303"/>
              <a:gd name="T5" fmla="*/ 16669 h 102"/>
              <a:gd name="T6" fmla="*/ 0 w 303"/>
              <a:gd name="T7" fmla="*/ 0 h 10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3" h="102">
                <a:moveTo>
                  <a:pt x="0" y="0"/>
                </a:moveTo>
                <a:lnTo>
                  <a:pt x="0" y="102"/>
                </a:lnTo>
                <a:lnTo>
                  <a:pt x="303" y="5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36" name="Freeform 3660">
            <a:extLst>
              <a:ext uri="{FF2B5EF4-FFF2-40B4-BE49-F238E27FC236}">
                <a16:creationId xmlns:a16="http://schemas.microsoft.com/office/drawing/2014/main" id="{12B055EC-ECE2-364A-BB9C-98F2AAC6AFBB}"/>
              </a:ext>
            </a:extLst>
          </p:cNvPr>
          <p:cNvSpPr>
            <a:spLocks/>
          </p:cNvSpPr>
          <p:nvPr/>
        </p:nvSpPr>
        <p:spPr bwMode="auto">
          <a:xfrm>
            <a:off x="10243560" y="4191000"/>
            <a:ext cx="95250" cy="33338"/>
          </a:xfrm>
          <a:custGeom>
            <a:avLst/>
            <a:gdLst>
              <a:gd name="T0" fmla="*/ 0 w 303"/>
              <a:gd name="T1" fmla="*/ 0 h 102"/>
              <a:gd name="T2" fmla="*/ 0 w 303"/>
              <a:gd name="T3" fmla="*/ 33338 h 102"/>
              <a:gd name="T4" fmla="*/ 95250 w 303"/>
              <a:gd name="T5" fmla="*/ 16669 h 102"/>
              <a:gd name="T6" fmla="*/ 0 w 303"/>
              <a:gd name="T7" fmla="*/ 0 h 10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3" h="102">
                <a:moveTo>
                  <a:pt x="0" y="0"/>
                </a:moveTo>
                <a:lnTo>
                  <a:pt x="0" y="102"/>
                </a:lnTo>
                <a:lnTo>
                  <a:pt x="303" y="5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HU"/>
          </a:p>
        </p:txBody>
      </p:sp>
      <p:sp>
        <p:nvSpPr>
          <p:cNvPr id="437" name="Line 3661">
            <a:extLst>
              <a:ext uri="{FF2B5EF4-FFF2-40B4-BE49-F238E27FC236}">
                <a16:creationId xmlns:a16="http://schemas.microsoft.com/office/drawing/2014/main" id="{DA89F65A-A51D-6946-82F8-E196F9F55D9A}"/>
              </a:ext>
            </a:extLst>
          </p:cNvPr>
          <p:cNvSpPr>
            <a:spLocks noChangeShapeType="1"/>
          </p:cNvSpPr>
          <p:nvPr/>
        </p:nvSpPr>
        <p:spPr bwMode="auto">
          <a:xfrm>
            <a:off x="9992735" y="4529138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38" name="Line 3662">
            <a:extLst>
              <a:ext uri="{FF2B5EF4-FFF2-40B4-BE49-F238E27FC236}">
                <a16:creationId xmlns:a16="http://schemas.microsoft.com/office/drawing/2014/main" id="{A7A2BF6C-84E6-B74C-A7F7-8E5DD12BC11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38810" y="4529138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39" name="Line 3663">
            <a:extLst>
              <a:ext uri="{FF2B5EF4-FFF2-40B4-BE49-F238E27FC236}">
                <a16:creationId xmlns:a16="http://schemas.microsoft.com/office/drawing/2014/main" id="{B1BF1A88-17A0-8C43-9051-CBADA0B1B64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38810" y="4206875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40" name="Line 3664">
            <a:extLst>
              <a:ext uri="{FF2B5EF4-FFF2-40B4-BE49-F238E27FC236}">
                <a16:creationId xmlns:a16="http://schemas.microsoft.com/office/drawing/2014/main" id="{75BB7467-3234-764F-918F-DE9E53D32F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65785" y="4941888"/>
            <a:ext cx="920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41" name="Line 3665">
            <a:extLst>
              <a:ext uri="{FF2B5EF4-FFF2-40B4-BE49-F238E27FC236}">
                <a16:creationId xmlns:a16="http://schemas.microsoft.com/office/drawing/2014/main" id="{BD633724-70AC-B049-A7F7-90309AD598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83222" y="4941888"/>
            <a:ext cx="1222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42" name="Line 3666">
            <a:extLst>
              <a:ext uri="{FF2B5EF4-FFF2-40B4-BE49-F238E27FC236}">
                <a16:creationId xmlns:a16="http://schemas.microsoft.com/office/drawing/2014/main" id="{07C05F5E-59B2-2A47-9E80-AA21B96124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899072" y="4941888"/>
            <a:ext cx="1222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43" name="Line 3667">
            <a:extLst>
              <a:ext uri="{FF2B5EF4-FFF2-40B4-BE49-F238E27FC236}">
                <a16:creationId xmlns:a16="http://schemas.microsoft.com/office/drawing/2014/main" id="{502AAB8F-22CF-EB47-ACBA-90525DD4C4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16510" y="4941888"/>
            <a:ext cx="1222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44" name="Line 3668">
            <a:extLst>
              <a:ext uri="{FF2B5EF4-FFF2-40B4-BE49-F238E27FC236}">
                <a16:creationId xmlns:a16="http://schemas.microsoft.com/office/drawing/2014/main" id="{0F89583A-7636-184E-8885-7DB2B9BD55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32360" y="4941888"/>
            <a:ext cx="1222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45" name="Line 3669">
            <a:extLst>
              <a:ext uri="{FF2B5EF4-FFF2-40B4-BE49-F238E27FC236}">
                <a16:creationId xmlns:a16="http://schemas.microsoft.com/office/drawing/2014/main" id="{DD30C7D8-1ABE-A943-987B-D68EE4FA36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48210" y="4941888"/>
            <a:ext cx="1222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46" name="Line 3670">
            <a:extLst>
              <a:ext uri="{FF2B5EF4-FFF2-40B4-BE49-F238E27FC236}">
                <a16:creationId xmlns:a16="http://schemas.microsoft.com/office/drawing/2014/main" id="{493BF238-3A6E-CB45-9BE7-7520E4681E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65647" y="4941888"/>
            <a:ext cx="1222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47" name="Line 3671">
            <a:extLst>
              <a:ext uri="{FF2B5EF4-FFF2-40B4-BE49-F238E27FC236}">
                <a16:creationId xmlns:a16="http://schemas.microsoft.com/office/drawing/2014/main" id="{CCDB0FF7-4880-9643-9D14-D22D5AA34F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81497" y="4941888"/>
            <a:ext cx="1222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48" name="Line 3672">
            <a:extLst>
              <a:ext uri="{FF2B5EF4-FFF2-40B4-BE49-F238E27FC236}">
                <a16:creationId xmlns:a16="http://schemas.microsoft.com/office/drawing/2014/main" id="{E5A6F976-A92A-0A42-8466-DE86A788F2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97347" y="4941888"/>
            <a:ext cx="1238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49" name="Line 3673">
            <a:extLst>
              <a:ext uri="{FF2B5EF4-FFF2-40B4-BE49-F238E27FC236}">
                <a16:creationId xmlns:a16="http://schemas.microsoft.com/office/drawing/2014/main" id="{F34F1347-E109-074D-AA66-75925DA170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4785" y="4941888"/>
            <a:ext cx="1222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50" name="Line 3674">
            <a:extLst>
              <a:ext uri="{FF2B5EF4-FFF2-40B4-BE49-F238E27FC236}">
                <a16:creationId xmlns:a16="http://schemas.microsoft.com/office/drawing/2014/main" id="{3B4C7C05-4E28-E542-93F3-2984E5B06A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30635" y="4941888"/>
            <a:ext cx="1222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51" name="Rectangle 3675">
            <a:extLst>
              <a:ext uri="{FF2B5EF4-FFF2-40B4-BE49-F238E27FC236}">
                <a16:creationId xmlns:a16="http://schemas.microsoft.com/office/drawing/2014/main" id="{472A11D3-4F38-9B4A-8B02-597781A9E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00847" y="2452688"/>
            <a:ext cx="134938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en-HU" sz="1500" b="1">
                <a:solidFill>
                  <a:srgbClr val="000000"/>
                </a:solidFill>
              </a:rPr>
              <a:t>2</a:t>
            </a:r>
            <a:endParaRPr lang="hu-HU" altLang="en-HU"/>
          </a:p>
        </p:txBody>
      </p:sp>
      <p:sp>
        <p:nvSpPr>
          <p:cNvPr id="452" name="Rectangle 3676">
            <a:extLst>
              <a:ext uri="{FF2B5EF4-FFF2-40B4-BE49-F238E27FC236}">
                <a16:creationId xmlns:a16="http://schemas.microsoft.com/office/drawing/2014/main" id="{2E5D2C33-C82C-0F4D-858A-FEE82612E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0560" y="2452688"/>
            <a:ext cx="134937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en-HU" sz="1500" b="1">
                <a:solidFill>
                  <a:srgbClr val="000000"/>
                </a:solidFill>
              </a:rPr>
              <a:t>4</a:t>
            </a:r>
            <a:endParaRPr lang="hu-HU" altLang="en-HU"/>
          </a:p>
        </p:txBody>
      </p:sp>
      <p:sp>
        <p:nvSpPr>
          <p:cNvPr id="453" name="Line 3677">
            <a:extLst>
              <a:ext uri="{FF2B5EF4-FFF2-40B4-BE49-F238E27FC236}">
                <a16:creationId xmlns:a16="http://schemas.microsoft.com/office/drawing/2014/main" id="{C0F3BF36-CD5F-B746-9E1E-8D5CA62A27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78235" y="4941888"/>
            <a:ext cx="920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54" name="Line 3678">
            <a:extLst>
              <a:ext uri="{FF2B5EF4-FFF2-40B4-BE49-F238E27FC236}">
                <a16:creationId xmlns:a16="http://schemas.microsoft.com/office/drawing/2014/main" id="{95E4F97C-F012-6C47-8E45-92BD8A3A6C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57860" y="3702050"/>
            <a:ext cx="63500" cy="619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55" name="Line 3679">
            <a:extLst>
              <a:ext uri="{FF2B5EF4-FFF2-40B4-BE49-F238E27FC236}">
                <a16:creationId xmlns:a16="http://schemas.microsoft.com/office/drawing/2014/main" id="{A0974ED1-62B2-9547-BBB6-971A9942AC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64222" y="3571875"/>
            <a:ext cx="85725" cy="873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56" name="Line 3680">
            <a:extLst>
              <a:ext uri="{FF2B5EF4-FFF2-40B4-BE49-F238E27FC236}">
                <a16:creationId xmlns:a16="http://schemas.microsoft.com/office/drawing/2014/main" id="{2DD26B70-C320-9048-91C1-350FDB2D87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594397" y="3467100"/>
            <a:ext cx="61913" cy="619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57" name="Line 3681">
            <a:extLst>
              <a:ext uri="{FF2B5EF4-FFF2-40B4-BE49-F238E27FC236}">
                <a16:creationId xmlns:a16="http://schemas.microsoft.com/office/drawing/2014/main" id="{689D3624-6A3A-D544-832F-5B19D64E29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57860" y="4113213"/>
            <a:ext cx="84137" cy="841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58" name="Line 3682">
            <a:extLst>
              <a:ext uri="{FF2B5EF4-FFF2-40B4-BE49-F238E27FC236}">
                <a16:creationId xmlns:a16="http://schemas.microsoft.com/office/drawing/2014/main" id="{73C14F6F-1C2F-2D4B-9127-05A08233B1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84860" y="3983038"/>
            <a:ext cx="87312" cy="873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59" name="Line 3683">
            <a:extLst>
              <a:ext uri="{FF2B5EF4-FFF2-40B4-BE49-F238E27FC236}">
                <a16:creationId xmlns:a16="http://schemas.microsoft.com/office/drawing/2014/main" id="{790FA321-342E-DC42-9E57-1BFCEBA3A5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15035" y="3852863"/>
            <a:ext cx="87312" cy="873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60" name="Line 3684">
            <a:extLst>
              <a:ext uri="{FF2B5EF4-FFF2-40B4-BE49-F238E27FC236}">
                <a16:creationId xmlns:a16="http://schemas.microsoft.com/office/drawing/2014/main" id="{3B797A3C-8604-2C44-B702-170A5D0EC5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745210" y="3724275"/>
            <a:ext cx="85725" cy="857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61" name="Line 3685">
            <a:extLst>
              <a:ext uri="{FF2B5EF4-FFF2-40B4-BE49-F238E27FC236}">
                <a16:creationId xmlns:a16="http://schemas.microsoft.com/office/drawing/2014/main" id="{7BE96385-1139-6443-B53C-24D2BC5928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875385" y="3594100"/>
            <a:ext cx="85725" cy="857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62" name="Line 3686">
            <a:extLst>
              <a:ext uri="{FF2B5EF4-FFF2-40B4-BE49-F238E27FC236}">
                <a16:creationId xmlns:a16="http://schemas.microsoft.com/office/drawing/2014/main" id="{53C0FB1A-41E9-4641-AA92-98924CC1D0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005560" y="3467100"/>
            <a:ext cx="82550" cy="82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63" name="Line 3687">
            <a:extLst>
              <a:ext uri="{FF2B5EF4-FFF2-40B4-BE49-F238E27FC236}">
                <a16:creationId xmlns:a16="http://schemas.microsoft.com/office/drawing/2014/main" id="{B62A8D2F-9EB4-D042-B03D-3C22D115F4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57860" y="4530725"/>
            <a:ext cx="100012" cy="1000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64" name="Line 3688">
            <a:extLst>
              <a:ext uri="{FF2B5EF4-FFF2-40B4-BE49-F238E27FC236}">
                <a16:creationId xmlns:a16="http://schemas.microsoft.com/office/drawing/2014/main" id="{03381F09-4035-E84B-A355-791AE0752C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500735" y="4387850"/>
            <a:ext cx="100012" cy="1000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65" name="Line 3689">
            <a:extLst>
              <a:ext uri="{FF2B5EF4-FFF2-40B4-BE49-F238E27FC236}">
                <a16:creationId xmlns:a16="http://schemas.microsoft.com/office/drawing/2014/main" id="{56DFD1B1-C8C2-E94A-BCD0-7A7421014A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88097" y="3952875"/>
            <a:ext cx="46038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66" name="Line 3690">
            <a:extLst>
              <a:ext uri="{FF2B5EF4-FFF2-40B4-BE49-F238E27FC236}">
                <a16:creationId xmlns:a16="http://schemas.microsoft.com/office/drawing/2014/main" id="{AE0CC74A-1382-DE4E-BA84-89B302D2DD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078585" y="3822700"/>
            <a:ext cx="85725" cy="873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67" name="Line 3691">
            <a:extLst>
              <a:ext uri="{FF2B5EF4-FFF2-40B4-BE49-F238E27FC236}">
                <a16:creationId xmlns:a16="http://schemas.microsoft.com/office/drawing/2014/main" id="{63E14165-B6EE-714E-838A-D3FA633BAE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208760" y="3692525"/>
            <a:ext cx="85725" cy="873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68" name="Line 3692">
            <a:extLst>
              <a:ext uri="{FF2B5EF4-FFF2-40B4-BE49-F238E27FC236}">
                <a16:creationId xmlns:a16="http://schemas.microsoft.com/office/drawing/2014/main" id="{9C14D098-9D6D-3445-818E-641B0B3A3B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337347" y="3563938"/>
            <a:ext cx="87313" cy="857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69" name="Line 3693">
            <a:extLst>
              <a:ext uri="{FF2B5EF4-FFF2-40B4-BE49-F238E27FC236}">
                <a16:creationId xmlns:a16="http://schemas.microsoft.com/office/drawing/2014/main" id="{F1C53122-1A5C-254C-8AF7-5638372AAB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67522" y="3473450"/>
            <a:ext cx="4603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70" name="Line 3694">
            <a:extLst>
              <a:ext uri="{FF2B5EF4-FFF2-40B4-BE49-F238E27FC236}">
                <a16:creationId xmlns:a16="http://schemas.microsoft.com/office/drawing/2014/main" id="{B2D33BDF-D9FD-4548-A6B6-E2F218A8BD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76910" y="4994275"/>
            <a:ext cx="49212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71" name="Line 3695">
            <a:extLst>
              <a:ext uri="{FF2B5EF4-FFF2-40B4-BE49-F238E27FC236}">
                <a16:creationId xmlns:a16="http://schemas.microsoft.com/office/drawing/2014/main" id="{FFE4FC03-CA11-5C4F-B00D-9F31AEACCA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70572" y="4865688"/>
            <a:ext cx="85725" cy="857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72" name="Line 3696">
            <a:extLst>
              <a:ext uri="{FF2B5EF4-FFF2-40B4-BE49-F238E27FC236}">
                <a16:creationId xmlns:a16="http://schemas.microsoft.com/office/drawing/2014/main" id="{1F84F5B7-CB7C-6444-B9EF-3149EF386D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00747" y="4735513"/>
            <a:ext cx="85725" cy="857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73" name="Line 3697">
            <a:extLst>
              <a:ext uri="{FF2B5EF4-FFF2-40B4-BE49-F238E27FC236}">
                <a16:creationId xmlns:a16="http://schemas.microsoft.com/office/drawing/2014/main" id="{A6B7B6F8-BF79-5A4F-98D5-30E46610F4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729335" y="4605338"/>
            <a:ext cx="87312" cy="857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74" name="Line 3698">
            <a:extLst>
              <a:ext uri="{FF2B5EF4-FFF2-40B4-BE49-F238E27FC236}">
                <a16:creationId xmlns:a16="http://schemas.microsoft.com/office/drawing/2014/main" id="{23037231-42B2-DA4D-9C60-50128A0C27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859510" y="4511675"/>
            <a:ext cx="50800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75" name="Line 3699">
            <a:extLst>
              <a:ext uri="{FF2B5EF4-FFF2-40B4-BE49-F238E27FC236}">
                <a16:creationId xmlns:a16="http://schemas.microsoft.com/office/drawing/2014/main" id="{B64E098B-D092-9C4E-AAA5-E58E6A8323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272260" y="4049713"/>
            <a:ext cx="98425" cy="98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76" name="Line 3700">
            <a:extLst>
              <a:ext uri="{FF2B5EF4-FFF2-40B4-BE49-F238E27FC236}">
                <a16:creationId xmlns:a16="http://schemas.microsoft.com/office/drawing/2014/main" id="{7333E961-15CF-0A4D-B2D3-E5B59957A7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15135" y="3906838"/>
            <a:ext cx="98425" cy="98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77" name="Line 3701">
            <a:extLst>
              <a:ext uri="{FF2B5EF4-FFF2-40B4-BE49-F238E27FC236}">
                <a16:creationId xmlns:a16="http://schemas.microsoft.com/office/drawing/2014/main" id="{30A88912-B794-7649-AC85-75DF1CBC4C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808710" y="4973638"/>
            <a:ext cx="71437" cy="714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78" name="Line 3702">
            <a:extLst>
              <a:ext uri="{FF2B5EF4-FFF2-40B4-BE49-F238E27FC236}">
                <a16:creationId xmlns:a16="http://schemas.microsoft.com/office/drawing/2014/main" id="{C5DB1589-B18F-AD4B-9851-7FDB842518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24597" y="4843463"/>
            <a:ext cx="85725" cy="873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79" name="Line 3703">
            <a:extLst>
              <a:ext uri="{FF2B5EF4-FFF2-40B4-BE49-F238E27FC236}">
                <a16:creationId xmlns:a16="http://schemas.microsoft.com/office/drawing/2014/main" id="{283E0368-559F-8840-B4AC-01EF9341AC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053185" y="4713288"/>
            <a:ext cx="87312" cy="873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80" name="Line 3704">
            <a:extLst>
              <a:ext uri="{FF2B5EF4-FFF2-40B4-BE49-F238E27FC236}">
                <a16:creationId xmlns:a16="http://schemas.microsoft.com/office/drawing/2014/main" id="{A272FEA3-BE77-974D-992D-50769D589F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183360" y="4583113"/>
            <a:ext cx="87312" cy="873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81" name="Line 3705">
            <a:extLst>
              <a:ext uri="{FF2B5EF4-FFF2-40B4-BE49-F238E27FC236}">
                <a16:creationId xmlns:a16="http://schemas.microsoft.com/office/drawing/2014/main" id="{DC8E6CC0-D8E5-F948-99DB-D5158C59F8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313535" y="4454525"/>
            <a:ext cx="85725" cy="857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82" name="Line 3706">
            <a:extLst>
              <a:ext uri="{FF2B5EF4-FFF2-40B4-BE49-F238E27FC236}">
                <a16:creationId xmlns:a16="http://schemas.microsoft.com/office/drawing/2014/main" id="{06DC2BCB-637A-6D49-B887-3CE1C560DE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42122" y="4338638"/>
            <a:ext cx="71438" cy="714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83" name="Line 3707">
            <a:extLst>
              <a:ext uri="{FF2B5EF4-FFF2-40B4-BE49-F238E27FC236}">
                <a16:creationId xmlns:a16="http://schemas.microsoft.com/office/drawing/2014/main" id="{A033DB10-644D-B346-A489-22750BDF28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242097" y="4995863"/>
            <a:ext cx="49213" cy="49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84" name="Line 3708">
            <a:extLst>
              <a:ext uri="{FF2B5EF4-FFF2-40B4-BE49-F238E27FC236}">
                <a16:creationId xmlns:a16="http://schemas.microsoft.com/office/drawing/2014/main" id="{E71B892E-2336-F941-8C98-F8886B01AC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334172" y="4865688"/>
            <a:ext cx="87313" cy="857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85" name="Rectangle 3709">
            <a:extLst>
              <a:ext uri="{FF2B5EF4-FFF2-40B4-BE49-F238E27FC236}">
                <a16:creationId xmlns:a16="http://schemas.microsoft.com/office/drawing/2014/main" id="{0BEAE666-73E0-FF49-B6AB-D177E5019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4072" y="571500"/>
            <a:ext cx="134938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en-HU" sz="1500" b="1">
                <a:solidFill>
                  <a:srgbClr val="000000"/>
                </a:solidFill>
              </a:rPr>
              <a:t>3</a:t>
            </a:r>
            <a:endParaRPr lang="hu-HU" altLang="en-HU"/>
          </a:p>
        </p:txBody>
      </p:sp>
      <p:sp>
        <p:nvSpPr>
          <p:cNvPr id="486" name="Rectangle 3710">
            <a:extLst>
              <a:ext uri="{FF2B5EF4-FFF2-40B4-BE49-F238E27FC236}">
                <a16:creationId xmlns:a16="http://schemas.microsoft.com/office/drawing/2014/main" id="{A2EA63CE-A8E3-F64A-8AEB-ADD392671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2947" y="5737225"/>
            <a:ext cx="36195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en-HU" sz="1500" b="1" dirty="0">
                <a:solidFill>
                  <a:srgbClr val="000000"/>
                </a:solidFill>
              </a:rPr>
              <a:t>5-6</a:t>
            </a:r>
            <a:endParaRPr lang="hu-HU" altLang="en-HU" dirty="0"/>
          </a:p>
        </p:txBody>
      </p:sp>
      <p:sp>
        <p:nvSpPr>
          <p:cNvPr id="487" name="Line 3711">
            <a:extLst>
              <a:ext uri="{FF2B5EF4-FFF2-40B4-BE49-F238E27FC236}">
                <a16:creationId xmlns:a16="http://schemas.microsoft.com/office/drawing/2014/main" id="{8D04E93B-DC63-5542-9B96-9A1198DD34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64347" y="4772025"/>
            <a:ext cx="49213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88" name="Freeform 3712">
            <a:extLst>
              <a:ext uri="{FF2B5EF4-FFF2-40B4-BE49-F238E27FC236}">
                <a16:creationId xmlns:a16="http://schemas.microsoft.com/office/drawing/2014/main" id="{79F0D574-4C19-E94D-9DDD-4645FEC35ACA}"/>
              </a:ext>
            </a:extLst>
          </p:cNvPr>
          <p:cNvSpPr>
            <a:spLocks/>
          </p:cNvSpPr>
          <p:nvPr/>
        </p:nvSpPr>
        <p:spPr bwMode="auto">
          <a:xfrm>
            <a:off x="8716385" y="1293813"/>
            <a:ext cx="17462" cy="36512"/>
          </a:xfrm>
          <a:custGeom>
            <a:avLst/>
            <a:gdLst>
              <a:gd name="T0" fmla="*/ 17462 w 58"/>
              <a:gd name="T1" fmla="*/ 18256 h 118"/>
              <a:gd name="T2" fmla="*/ 17462 w 58"/>
              <a:gd name="T3" fmla="*/ 36512 h 118"/>
              <a:gd name="T4" fmla="*/ 13548 w 58"/>
              <a:gd name="T5" fmla="*/ 36203 h 118"/>
              <a:gd name="T6" fmla="*/ 9935 w 58"/>
              <a:gd name="T7" fmla="*/ 34655 h 118"/>
              <a:gd name="T8" fmla="*/ 6322 w 58"/>
              <a:gd name="T9" fmla="*/ 32489 h 118"/>
              <a:gd name="T10" fmla="*/ 3914 w 58"/>
              <a:gd name="T11" fmla="*/ 29705 h 118"/>
              <a:gd name="T12" fmla="*/ 1806 w 58"/>
              <a:gd name="T13" fmla="*/ 25992 h 118"/>
              <a:gd name="T14" fmla="*/ 301 w 58"/>
              <a:gd name="T15" fmla="*/ 22279 h 118"/>
              <a:gd name="T16" fmla="*/ 0 w 58"/>
              <a:gd name="T17" fmla="*/ 18256 h 118"/>
              <a:gd name="T18" fmla="*/ 301 w 58"/>
              <a:gd name="T19" fmla="*/ 14233 h 118"/>
              <a:gd name="T20" fmla="*/ 1806 w 58"/>
              <a:gd name="T21" fmla="*/ 10520 h 118"/>
              <a:gd name="T22" fmla="*/ 3914 w 58"/>
              <a:gd name="T23" fmla="*/ 6807 h 118"/>
              <a:gd name="T24" fmla="*/ 6322 w 58"/>
              <a:gd name="T25" fmla="*/ 4332 h 118"/>
              <a:gd name="T26" fmla="*/ 9935 w 58"/>
              <a:gd name="T27" fmla="*/ 1857 h 118"/>
              <a:gd name="T28" fmla="*/ 13548 w 58"/>
              <a:gd name="T29" fmla="*/ 619 h 118"/>
              <a:gd name="T30" fmla="*/ 17462 w 58"/>
              <a:gd name="T31" fmla="*/ 0 h 118"/>
              <a:gd name="T32" fmla="*/ 17462 w 58"/>
              <a:gd name="T33" fmla="*/ 18256 h 1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8" h="118">
                <a:moveTo>
                  <a:pt x="58" y="59"/>
                </a:moveTo>
                <a:lnTo>
                  <a:pt x="58" y="118"/>
                </a:lnTo>
                <a:lnTo>
                  <a:pt x="45" y="117"/>
                </a:lnTo>
                <a:lnTo>
                  <a:pt x="33" y="112"/>
                </a:lnTo>
                <a:lnTo>
                  <a:pt x="21" y="105"/>
                </a:lnTo>
                <a:lnTo>
                  <a:pt x="13" y="96"/>
                </a:lnTo>
                <a:lnTo>
                  <a:pt x="6" y="84"/>
                </a:lnTo>
                <a:lnTo>
                  <a:pt x="1" y="72"/>
                </a:lnTo>
                <a:lnTo>
                  <a:pt x="0" y="59"/>
                </a:lnTo>
                <a:lnTo>
                  <a:pt x="1" y="46"/>
                </a:lnTo>
                <a:lnTo>
                  <a:pt x="6" y="34"/>
                </a:lnTo>
                <a:lnTo>
                  <a:pt x="13" y="22"/>
                </a:lnTo>
                <a:lnTo>
                  <a:pt x="21" y="14"/>
                </a:lnTo>
                <a:lnTo>
                  <a:pt x="33" y="6"/>
                </a:lnTo>
                <a:lnTo>
                  <a:pt x="45" y="2"/>
                </a:lnTo>
                <a:lnTo>
                  <a:pt x="58" y="0"/>
                </a:lnTo>
                <a:lnTo>
                  <a:pt x="58" y="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89" name="Freeform 3713">
            <a:extLst>
              <a:ext uri="{FF2B5EF4-FFF2-40B4-BE49-F238E27FC236}">
                <a16:creationId xmlns:a16="http://schemas.microsoft.com/office/drawing/2014/main" id="{9B646935-80F6-7646-97A3-23B6F45BE4BE}"/>
              </a:ext>
            </a:extLst>
          </p:cNvPr>
          <p:cNvSpPr>
            <a:spLocks/>
          </p:cNvSpPr>
          <p:nvPr/>
        </p:nvSpPr>
        <p:spPr bwMode="auto">
          <a:xfrm>
            <a:off x="8716385" y="1293813"/>
            <a:ext cx="17462" cy="36512"/>
          </a:xfrm>
          <a:custGeom>
            <a:avLst/>
            <a:gdLst>
              <a:gd name="T0" fmla="*/ 17462 w 58"/>
              <a:gd name="T1" fmla="*/ 36512 h 118"/>
              <a:gd name="T2" fmla="*/ 13548 w 58"/>
              <a:gd name="T3" fmla="*/ 36203 h 118"/>
              <a:gd name="T4" fmla="*/ 9935 w 58"/>
              <a:gd name="T5" fmla="*/ 34655 h 118"/>
              <a:gd name="T6" fmla="*/ 6322 w 58"/>
              <a:gd name="T7" fmla="*/ 32489 h 118"/>
              <a:gd name="T8" fmla="*/ 3914 w 58"/>
              <a:gd name="T9" fmla="*/ 29705 h 118"/>
              <a:gd name="T10" fmla="*/ 1806 w 58"/>
              <a:gd name="T11" fmla="*/ 25992 h 118"/>
              <a:gd name="T12" fmla="*/ 301 w 58"/>
              <a:gd name="T13" fmla="*/ 22279 h 118"/>
              <a:gd name="T14" fmla="*/ 0 w 58"/>
              <a:gd name="T15" fmla="*/ 18256 h 118"/>
              <a:gd name="T16" fmla="*/ 301 w 58"/>
              <a:gd name="T17" fmla="*/ 14233 h 118"/>
              <a:gd name="T18" fmla="*/ 1806 w 58"/>
              <a:gd name="T19" fmla="*/ 10520 h 118"/>
              <a:gd name="T20" fmla="*/ 3914 w 58"/>
              <a:gd name="T21" fmla="*/ 6807 h 118"/>
              <a:gd name="T22" fmla="*/ 6322 w 58"/>
              <a:gd name="T23" fmla="*/ 4332 h 118"/>
              <a:gd name="T24" fmla="*/ 9935 w 58"/>
              <a:gd name="T25" fmla="*/ 1857 h 118"/>
              <a:gd name="T26" fmla="*/ 13548 w 58"/>
              <a:gd name="T27" fmla="*/ 619 h 118"/>
              <a:gd name="T28" fmla="*/ 17462 w 58"/>
              <a:gd name="T29" fmla="*/ 0 h 11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8" h="118">
                <a:moveTo>
                  <a:pt x="58" y="118"/>
                </a:moveTo>
                <a:lnTo>
                  <a:pt x="45" y="117"/>
                </a:lnTo>
                <a:lnTo>
                  <a:pt x="33" y="112"/>
                </a:lnTo>
                <a:lnTo>
                  <a:pt x="21" y="105"/>
                </a:lnTo>
                <a:lnTo>
                  <a:pt x="13" y="96"/>
                </a:lnTo>
                <a:lnTo>
                  <a:pt x="6" y="84"/>
                </a:lnTo>
                <a:lnTo>
                  <a:pt x="1" y="72"/>
                </a:lnTo>
                <a:lnTo>
                  <a:pt x="0" y="59"/>
                </a:lnTo>
                <a:lnTo>
                  <a:pt x="1" y="46"/>
                </a:lnTo>
                <a:lnTo>
                  <a:pt x="6" y="34"/>
                </a:lnTo>
                <a:lnTo>
                  <a:pt x="13" y="22"/>
                </a:lnTo>
                <a:lnTo>
                  <a:pt x="21" y="14"/>
                </a:lnTo>
                <a:lnTo>
                  <a:pt x="33" y="6"/>
                </a:lnTo>
                <a:lnTo>
                  <a:pt x="45" y="2"/>
                </a:lnTo>
                <a:lnTo>
                  <a:pt x="58" y="0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HU"/>
          </a:p>
        </p:txBody>
      </p:sp>
      <p:sp>
        <p:nvSpPr>
          <p:cNvPr id="490" name="Freeform 3714">
            <a:extLst>
              <a:ext uri="{FF2B5EF4-FFF2-40B4-BE49-F238E27FC236}">
                <a16:creationId xmlns:a16="http://schemas.microsoft.com/office/drawing/2014/main" id="{6A25C23E-3D94-744E-BC27-4DE27185D4FD}"/>
              </a:ext>
            </a:extLst>
          </p:cNvPr>
          <p:cNvSpPr>
            <a:spLocks/>
          </p:cNvSpPr>
          <p:nvPr/>
        </p:nvSpPr>
        <p:spPr bwMode="auto">
          <a:xfrm>
            <a:off x="8733847" y="1293813"/>
            <a:ext cx="2132013" cy="36512"/>
          </a:xfrm>
          <a:custGeom>
            <a:avLst/>
            <a:gdLst>
              <a:gd name="T0" fmla="*/ 0 w 6712"/>
              <a:gd name="T1" fmla="*/ 0 h 118"/>
              <a:gd name="T2" fmla="*/ 0 w 6712"/>
              <a:gd name="T3" fmla="*/ 18256 h 118"/>
              <a:gd name="T4" fmla="*/ 0 w 6712"/>
              <a:gd name="T5" fmla="*/ 36512 h 118"/>
              <a:gd name="T6" fmla="*/ 2132013 w 6712"/>
              <a:gd name="T7" fmla="*/ 36512 h 118"/>
              <a:gd name="T8" fmla="*/ 2132013 w 6712"/>
              <a:gd name="T9" fmla="*/ 18256 h 118"/>
              <a:gd name="T10" fmla="*/ 2132013 w 6712"/>
              <a:gd name="T11" fmla="*/ 0 h 118"/>
              <a:gd name="T12" fmla="*/ 0 w 6712"/>
              <a:gd name="T13" fmla="*/ 0 h 1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712" h="118">
                <a:moveTo>
                  <a:pt x="0" y="0"/>
                </a:moveTo>
                <a:lnTo>
                  <a:pt x="0" y="59"/>
                </a:lnTo>
                <a:lnTo>
                  <a:pt x="0" y="118"/>
                </a:lnTo>
                <a:lnTo>
                  <a:pt x="6712" y="118"/>
                </a:lnTo>
                <a:lnTo>
                  <a:pt x="6712" y="59"/>
                </a:lnTo>
                <a:lnTo>
                  <a:pt x="67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91" name="Freeform 3715">
            <a:extLst>
              <a:ext uri="{FF2B5EF4-FFF2-40B4-BE49-F238E27FC236}">
                <a16:creationId xmlns:a16="http://schemas.microsoft.com/office/drawing/2014/main" id="{1C120C87-5873-FD4F-BDB6-2B57C8164E86}"/>
              </a:ext>
            </a:extLst>
          </p:cNvPr>
          <p:cNvSpPr>
            <a:spLocks/>
          </p:cNvSpPr>
          <p:nvPr/>
        </p:nvSpPr>
        <p:spPr bwMode="auto">
          <a:xfrm>
            <a:off x="8733847" y="1293813"/>
            <a:ext cx="2132013" cy="36512"/>
          </a:xfrm>
          <a:custGeom>
            <a:avLst/>
            <a:gdLst>
              <a:gd name="T0" fmla="*/ 0 w 6712"/>
              <a:gd name="T1" fmla="*/ 0 h 118"/>
              <a:gd name="T2" fmla="*/ 0 w 6712"/>
              <a:gd name="T3" fmla="*/ 18256 h 118"/>
              <a:gd name="T4" fmla="*/ 0 w 6712"/>
              <a:gd name="T5" fmla="*/ 36512 h 118"/>
              <a:gd name="T6" fmla="*/ 2132013 w 6712"/>
              <a:gd name="T7" fmla="*/ 36512 h 118"/>
              <a:gd name="T8" fmla="*/ 2132013 w 6712"/>
              <a:gd name="T9" fmla="*/ 18256 h 118"/>
              <a:gd name="T10" fmla="*/ 2132013 w 6712"/>
              <a:gd name="T11" fmla="*/ 0 h 118"/>
              <a:gd name="T12" fmla="*/ 0 w 6712"/>
              <a:gd name="T13" fmla="*/ 0 h 1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712" h="118">
                <a:moveTo>
                  <a:pt x="0" y="0"/>
                </a:moveTo>
                <a:lnTo>
                  <a:pt x="0" y="59"/>
                </a:lnTo>
                <a:lnTo>
                  <a:pt x="0" y="118"/>
                </a:lnTo>
                <a:lnTo>
                  <a:pt x="6712" y="118"/>
                </a:lnTo>
                <a:lnTo>
                  <a:pt x="6712" y="59"/>
                </a:lnTo>
                <a:lnTo>
                  <a:pt x="67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HU"/>
          </a:p>
        </p:txBody>
      </p:sp>
      <p:sp>
        <p:nvSpPr>
          <p:cNvPr id="492" name="Freeform 3716">
            <a:extLst>
              <a:ext uri="{FF2B5EF4-FFF2-40B4-BE49-F238E27FC236}">
                <a16:creationId xmlns:a16="http://schemas.microsoft.com/office/drawing/2014/main" id="{920F82DD-2026-A941-8A5B-438A1B94999E}"/>
              </a:ext>
            </a:extLst>
          </p:cNvPr>
          <p:cNvSpPr>
            <a:spLocks/>
          </p:cNvSpPr>
          <p:nvPr/>
        </p:nvSpPr>
        <p:spPr bwMode="auto">
          <a:xfrm>
            <a:off x="10865860" y="1293813"/>
            <a:ext cx="17462" cy="36512"/>
          </a:xfrm>
          <a:custGeom>
            <a:avLst/>
            <a:gdLst>
              <a:gd name="T0" fmla="*/ 0 w 58"/>
              <a:gd name="T1" fmla="*/ 18256 h 118"/>
              <a:gd name="T2" fmla="*/ 0 w 58"/>
              <a:gd name="T3" fmla="*/ 0 h 118"/>
              <a:gd name="T4" fmla="*/ 3914 w 58"/>
              <a:gd name="T5" fmla="*/ 619 h 118"/>
              <a:gd name="T6" fmla="*/ 7527 w 58"/>
              <a:gd name="T7" fmla="*/ 1857 h 118"/>
              <a:gd name="T8" fmla="*/ 11140 w 58"/>
              <a:gd name="T9" fmla="*/ 4332 h 118"/>
              <a:gd name="T10" fmla="*/ 13548 w 58"/>
              <a:gd name="T11" fmla="*/ 6807 h 118"/>
              <a:gd name="T12" fmla="*/ 15656 w 58"/>
              <a:gd name="T13" fmla="*/ 10520 h 118"/>
              <a:gd name="T14" fmla="*/ 17161 w 58"/>
              <a:gd name="T15" fmla="*/ 14233 h 118"/>
              <a:gd name="T16" fmla="*/ 17462 w 58"/>
              <a:gd name="T17" fmla="*/ 18256 h 118"/>
              <a:gd name="T18" fmla="*/ 17161 w 58"/>
              <a:gd name="T19" fmla="*/ 22279 h 118"/>
              <a:gd name="T20" fmla="*/ 15656 w 58"/>
              <a:gd name="T21" fmla="*/ 25992 h 118"/>
              <a:gd name="T22" fmla="*/ 13548 w 58"/>
              <a:gd name="T23" fmla="*/ 29705 h 118"/>
              <a:gd name="T24" fmla="*/ 11140 w 58"/>
              <a:gd name="T25" fmla="*/ 32489 h 118"/>
              <a:gd name="T26" fmla="*/ 7527 w 58"/>
              <a:gd name="T27" fmla="*/ 34655 h 118"/>
              <a:gd name="T28" fmla="*/ 3914 w 58"/>
              <a:gd name="T29" fmla="*/ 36203 h 118"/>
              <a:gd name="T30" fmla="*/ 0 w 58"/>
              <a:gd name="T31" fmla="*/ 36512 h 118"/>
              <a:gd name="T32" fmla="*/ 0 w 58"/>
              <a:gd name="T33" fmla="*/ 18256 h 1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8" h="118">
                <a:moveTo>
                  <a:pt x="0" y="59"/>
                </a:moveTo>
                <a:lnTo>
                  <a:pt x="0" y="0"/>
                </a:lnTo>
                <a:lnTo>
                  <a:pt x="13" y="2"/>
                </a:lnTo>
                <a:lnTo>
                  <a:pt x="25" y="6"/>
                </a:lnTo>
                <a:lnTo>
                  <a:pt x="37" y="14"/>
                </a:lnTo>
                <a:lnTo>
                  <a:pt x="45" y="22"/>
                </a:lnTo>
                <a:lnTo>
                  <a:pt x="52" y="34"/>
                </a:lnTo>
                <a:lnTo>
                  <a:pt x="57" y="46"/>
                </a:lnTo>
                <a:lnTo>
                  <a:pt x="58" y="59"/>
                </a:lnTo>
                <a:lnTo>
                  <a:pt x="57" y="72"/>
                </a:lnTo>
                <a:lnTo>
                  <a:pt x="52" y="84"/>
                </a:lnTo>
                <a:lnTo>
                  <a:pt x="45" y="96"/>
                </a:lnTo>
                <a:lnTo>
                  <a:pt x="37" y="105"/>
                </a:lnTo>
                <a:lnTo>
                  <a:pt x="25" y="112"/>
                </a:lnTo>
                <a:lnTo>
                  <a:pt x="13" y="117"/>
                </a:lnTo>
                <a:lnTo>
                  <a:pt x="0" y="118"/>
                </a:lnTo>
                <a:lnTo>
                  <a:pt x="0" y="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93" name="Freeform 3717">
            <a:extLst>
              <a:ext uri="{FF2B5EF4-FFF2-40B4-BE49-F238E27FC236}">
                <a16:creationId xmlns:a16="http://schemas.microsoft.com/office/drawing/2014/main" id="{585D24B3-739F-DC48-8D1E-44B4E3D86EEF}"/>
              </a:ext>
            </a:extLst>
          </p:cNvPr>
          <p:cNvSpPr>
            <a:spLocks/>
          </p:cNvSpPr>
          <p:nvPr/>
        </p:nvSpPr>
        <p:spPr bwMode="auto">
          <a:xfrm>
            <a:off x="10865860" y="1293813"/>
            <a:ext cx="17462" cy="36512"/>
          </a:xfrm>
          <a:custGeom>
            <a:avLst/>
            <a:gdLst>
              <a:gd name="T0" fmla="*/ 0 w 58"/>
              <a:gd name="T1" fmla="*/ 0 h 118"/>
              <a:gd name="T2" fmla="*/ 3914 w 58"/>
              <a:gd name="T3" fmla="*/ 619 h 118"/>
              <a:gd name="T4" fmla="*/ 7527 w 58"/>
              <a:gd name="T5" fmla="*/ 1857 h 118"/>
              <a:gd name="T6" fmla="*/ 11140 w 58"/>
              <a:gd name="T7" fmla="*/ 4332 h 118"/>
              <a:gd name="T8" fmla="*/ 13548 w 58"/>
              <a:gd name="T9" fmla="*/ 6807 h 118"/>
              <a:gd name="T10" fmla="*/ 15656 w 58"/>
              <a:gd name="T11" fmla="*/ 10520 h 118"/>
              <a:gd name="T12" fmla="*/ 17161 w 58"/>
              <a:gd name="T13" fmla="*/ 14233 h 118"/>
              <a:gd name="T14" fmla="*/ 17462 w 58"/>
              <a:gd name="T15" fmla="*/ 18256 h 118"/>
              <a:gd name="T16" fmla="*/ 17161 w 58"/>
              <a:gd name="T17" fmla="*/ 22279 h 118"/>
              <a:gd name="T18" fmla="*/ 15656 w 58"/>
              <a:gd name="T19" fmla="*/ 25992 h 118"/>
              <a:gd name="T20" fmla="*/ 13548 w 58"/>
              <a:gd name="T21" fmla="*/ 29705 h 118"/>
              <a:gd name="T22" fmla="*/ 11140 w 58"/>
              <a:gd name="T23" fmla="*/ 32489 h 118"/>
              <a:gd name="T24" fmla="*/ 7527 w 58"/>
              <a:gd name="T25" fmla="*/ 34655 h 118"/>
              <a:gd name="T26" fmla="*/ 3914 w 58"/>
              <a:gd name="T27" fmla="*/ 36203 h 118"/>
              <a:gd name="T28" fmla="*/ 0 w 58"/>
              <a:gd name="T29" fmla="*/ 36512 h 11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8" h="118">
                <a:moveTo>
                  <a:pt x="0" y="0"/>
                </a:moveTo>
                <a:lnTo>
                  <a:pt x="13" y="2"/>
                </a:lnTo>
                <a:lnTo>
                  <a:pt x="25" y="6"/>
                </a:lnTo>
                <a:lnTo>
                  <a:pt x="37" y="14"/>
                </a:lnTo>
                <a:lnTo>
                  <a:pt x="45" y="22"/>
                </a:lnTo>
                <a:lnTo>
                  <a:pt x="52" y="34"/>
                </a:lnTo>
                <a:lnTo>
                  <a:pt x="57" y="46"/>
                </a:lnTo>
                <a:lnTo>
                  <a:pt x="58" y="59"/>
                </a:lnTo>
                <a:lnTo>
                  <a:pt x="57" y="72"/>
                </a:lnTo>
                <a:lnTo>
                  <a:pt x="52" y="84"/>
                </a:lnTo>
                <a:lnTo>
                  <a:pt x="45" y="96"/>
                </a:lnTo>
                <a:lnTo>
                  <a:pt x="37" y="105"/>
                </a:lnTo>
                <a:lnTo>
                  <a:pt x="25" y="112"/>
                </a:lnTo>
                <a:lnTo>
                  <a:pt x="13" y="117"/>
                </a:lnTo>
                <a:lnTo>
                  <a:pt x="0" y="118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HU"/>
          </a:p>
        </p:txBody>
      </p:sp>
      <p:sp>
        <p:nvSpPr>
          <p:cNvPr id="494" name="Freeform 3718">
            <a:extLst>
              <a:ext uri="{FF2B5EF4-FFF2-40B4-BE49-F238E27FC236}">
                <a16:creationId xmlns:a16="http://schemas.microsoft.com/office/drawing/2014/main" id="{C96843A1-96FB-B14D-ABCD-BA66DFC04C5F}"/>
              </a:ext>
            </a:extLst>
          </p:cNvPr>
          <p:cNvSpPr>
            <a:spLocks/>
          </p:cNvSpPr>
          <p:nvPr/>
        </p:nvSpPr>
        <p:spPr bwMode="auto">
          <a:xfrm>
            <a:off x="9019597" y="1447800"/>
            <a:ext cx="19050" cy="38100"/>
          </a:xfrm>
          <a:custGeom>
            <a:avLst/>
            <a:gdLst>
              <a:gd name="T0" fmla="*/ 19050 w 59"/>
              <a:gd name="T1" fmla="*/ 19050 h 118"/>
              <a:gd name="T2" fmla="*/ 19050 w 59"/>
              <a:gd name="T3" fmla="*/ 38100 h 118"/>
              <a:gd name="T4" fmla="*/ 14530 w 59"/>
              <a:gd name="T5" fmla="*/ 37777 h 118"/>
              <a:gd name="T6" fmla="*/ 10978 w 59"/>
              <a:gd name="T7" fmla="*/ 36163 h 118"/>
              <a:gd name="T8" fmla="*/ 7103 w 59"/>
              <a:gd name="T9" fmla="*/ 33903 h 118"/>
              <a:gd name="T10" fmla="*/ 4197 w 59"/>
              <a:gd name="T11" fmla="*/ 30997 h 118"/>
              <a:gd name="T12" fmla="*/ 1937 w 59"/>
              <a:gd name="T13" fmla="*/ 27122 h 118"/>
              <a:gd name="T14" fmla="*/ 323 w 59"/>
              <a:gd name="T15" fmla="*/ 23247 h 118"/>
              <a:gd name="T16" fmla="*/ 0 w 59"/>
              <a:gd name="T17" fmla="*/ 19050 h 118"/>
              <a:gd name="T18" fmla="*/ 323 w 59"/>
              <a:gd name="T19" fmla="*/ 14853 h 118"/>
              <a:gd name="T20" fmla="*/ 1937 w 59"/>
              <a:gd name="T21" fmla="*/ 10978 h 118"/>
              <a:gd name="T22" fmla="*/ 4197 w 59"/>
              <a:gd name="T23" fmla="*/ 7103 h 118"/>
              <a:gd name="T24" fmla="*/ 7103 w 59"/>
              <a:gd name="T25" fmla="*/ 4520 h 118"/>
              <a:gd name="T26" fmla="*/ 10978 w 59"/>
              <a:gd name="T27" fmla="*/ 1937 h 118"/>
              <a:gd name="T28" fmla="*/ 14530 w 59"/>
              <a:gd name="T29" fmla="*/ 646 h 118"/>
              <a:gd name="T30" fmla="*/ 19050 w 59"/>
              <a:gd name="T31" fmla="*/ 0 h 118"/>
              <a:gd name="T32" fmla="*/ 19050 w 59"/>
              <a:gd name="T33" fmla="*/ 19050 h 1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9" h="118">
                <a:moveTo>
                  <a:pt x="59" y="59"/>
                </a:moveTo>
                <a:lnTo>
                  <a:pt x="59" y="118"/>
                </a:lnTo>
                <a:lnTo>
                  <a:pt x="45" y="117"/>
                </a:lnTo>
                <a:lnTo>
                  <a:pt x="34" y="112"/>
                </a:lnTo>
                <a:lnTo>
                  <a:pt x="22" y="105"/>
                </a:lnTo>
                <a:lnTo>
                  <a:pt x="13" y="96"/>
                </a:lnTo>
                <a:lnTo>
                  <a:pt x="6" y="84"/>
                </a:lnTo>
                <a:lnTo>
                  <a:pt x="1" y="72"/>
                </a:lnTo>
                <a:lnTo>
                  <a:pt x="0" y="59"/>
                </a:lnTo>
                <a:lnTo>
                  <a:pt x="1" y="46"/>
                </a:lnTo>
                <a:lnTo>
                  <a:pt x="6" y="34"/>
                </a:lnTo>
                <a:lnTo>
                  <a:pt x="13" y="22"/>
                </a:lnTo>
                <a:lnTo>
                  <a:pt x="22" y="14"/>
                </a:lnTo>
                <a:lnTo>
                  <a:pt x="34" y="6"/>
                </a:lnTo>
                <a:lnTo>
                  <a:pt x="45" y="2"/>
                </a:lnTo>
                <a:lnTo>
                  <a:pt x="59" y="0"/>
                </a:lnTo>
                <a:lnTo>
                  <a:pt x="59" y="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95" name="Freeform 3719">
            <a:extLst>
              <a:ext uri="{FF2B5EF4-FFF2-40B4-BE49-F238E27FC236}">
                <a16:creationId xmlns:a16="http://schemas.microsoft.com/office/drawing/2014/main" id="{B49502C9-F8AD-2245-9D29-838483803277}"/>
              </a:ext>
            </a:extLst>
          </p:cNvPr>
          <p:cNvSpPr>
            <a:spLocks/>
          </p:cNvSpPr>
          <p:nvPr/>
        </p:nvSpPr>
        <p:spPr bwMode="auto">
          <a:xfrm>
            <a:off x="9019597" y="1447800"/>
            <a:ext cx="19050" cy="38100"/>
          </a:xfrm>
          <a:custGeom>
            <a:avLst/>
            <a:gdLst>
              <a:gd name="T0" fmla="*/ 19050 w 59"/>
              <a:gd name="T1" fmla="*/ 38100 h 118"/>
              <a:gd name="T2" fmla="*/ 14530 w 59"/>
              <a:gd name="T3" fmla="*/ 37777 h 118"/>
              <a:gd name="T4" fmla="*/ 10978 w 59"/>
              <a:gd name="T5" fmla="*/ 36163 h 118"/>
              <a:gd name="T6" fmla="*/ 7103 w 59"/>
              <a:gd name="T7" fmla="*/ 33903 h 118"/>
              <a:gd name="T8" fmla="*/ 4197 w 59"/>
              <a:gd name="T9" fmla="*/ 30997 h 118"/>
              <a:gd name="T10" fmla="*/ 1937 w 59"/>
              <a:gd name="T11" fmla="*/ 27122 h 118"/>
              <a:gd name="T12" fmla="*/ 323 w 59"/>
              <a:gd name="T13" fmla="*/ 23247 h 118"/>
              <a:gd name="T14" fmla="*/ 0 w 59"/>
              <a:gd name="T15" fmla="*/ 19050 h 118"/>
              <a:gd name="T16" fmla="*/ 323 w 59"/>
              <a:gd name="T17" fmla="*/ 14853 h 118"/>
              <a:gd name="T18" fmla="*/ 1937 w 59"/>
              <a:gd name="T19" fmla="*/ 10978 h 118"/>
              <a:gd name="T20" fmla="*/ 4197 w 59"/>
              <a:gd name="T21" fmla="*/ 7103 h 118"/>
              <a:gd name="T22" fmla="*/ 7103 w 59"/>
              <a:gd name="T23" fmla="*/ 4520 h 118"/>
              <a:gd name="T24" fmla="*/ 10978 w 59"/>
              <a:gd name="T25" fmla="*/ 1937 h 118"/>
              <a:gd name="T26" fmla="*/ 14530 w 59"/>
              <a:gd name="T27" fmla="*/ 646 h 118"/>
              <a:gd name="T28" fmla="*/ 19050 w 59"/>
              <a:gd name="T29" fmla="*/ 0 h 11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9" h="118">
                <a:moveTo>
                  <a:pt x="59" y="118"/>
                </a:moveTo>
                <a:lnTo>
                  <a:pt x="45" y="117"/>
                </a:lnTo>
                <a:lnTo>
                  <a:pt x="34" y="112"/>
                </a:lnTo>
                <a:lnTo>
                  <a:pt x="22" y="105"/>
                </a:lnTo>
                <a:lnTo>
                  <a:pt x="13" y="96"/>
                </a:lnTo>
                <a:lnTo>
                  <a:pt x="6" y="84"/>
                </a:lnTo>
                <a:lnTo>
                  <a:pt x="1" y="72"/>
                </a:lnTo>
                <a:lnTo>
                  <a:pt x="0" y="59"/>
                </a:lnTo>
                <a:lnTo>
                  <a:pt x="1" y="46"/>
                </a:lnTo>
                <a:lnTo>
                  <a:pt x="6" y="34"/>
                </a:lnTo>
                <a:lnTo>
                  <a:pt x="13" y="22"/>
                </a:lnTo>
                <a:lnTo>
                  <a:pt x="22" y="14"/>
                </a:lnTo>
                <a:lnTo>
                  <a:pt x="34" y="6"/>
                </a:lnTo>
                <a:lnTo>
                  <a:pt x="45" y="2"/>
                </a:lnTo>
                <a:lnTo>
                  <a:pt x="59" y="0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HU"/>
          </a:p>
        </p:txBody>
      </p:sp>
      <p:sp>
        <p:nvSpPr>
          <p:cNvPr id="496" name="Freeform 3720">
            <a:extLst>
              <a:ext uri="{FF2B5EF4-FFF2-40B4-BE49-F238E27FC236}">
                <a16:creationId xmlns:a16="http://schemas.microsoft.com/office/drawing/2014/main" id="{8805D9E1-4107-ED4C-80B5-CD155ABC931F}"/>
              </a:ext>
            </a:extLst>
          </p:cNvPr>
          <p:cNvSpPr>
            <a:spLocks/>
          </p:cNvSpPr>
          <p:nvPr/>
        </p:nvSpPr>
        <p:spPr bwMode="auto">
          <a:xfrm>
            <a:off x="9038647" y="1447800"/>
            <a:ext cx="1522413" cy="38100"/>
          </a:xfrm>
          <a:custGeom>
            <a:avLst/>
            <a:gdLst>
              <a:gd name="T0" fmla="*/ 0 w 4793"/>
              <a:gd name="T1" fmla="*/ 0 h 118"/>
              <a:gd name="T2" fmla="*/ 0 w 4793"/>
              <a:gd name="T3" fmla="*/ 19050 h 118"/>
              <a:gd name="T4" fmla="*/ 0 w 4793"/>
              <a:gd name="T5" fmla="*/ 38100 h 118"/>
              <a:gd name="T6" fmla="*/ 1522413 w 4793"/>
              <a:gd name="T7" fmla="*/ 38100 h 118"/>
              <a:gd name="T8" fmla="*/ 1522413 w 4793"/>
              <a:gd name="T9" fmla="*/ 19050 h 118"/>
              <a:gd name="T10" fmla="*/ 1522413 w 4793"/>
              <a:gd name="T11" fmla="*/ 0 h 118"/>
              <a:gd name="T12" fmla="*/ 0 w 4793"/>
              <a:gd name="T13" fmla="*/ 0 h 1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793" h="118">
                <a:moveTo>
                  <a:pt x="0" y="0"/>
                </a:moveTo>
                <a:lnTo>
                  <a:pt x="0" y="59"/>
                </a:lnTo>
                <a:lnTo>
                  <a:pt x="0" y="118"/>
                </a:lnTo>
                <a:lnTo>
                  <a:pt x="4793" y="118"/>
                </a:lnTo>
                <a:lnTo>
                  <a:pt x="4793" y="59"/>
                </a:lnTo>
                <a:lnTo>
                  <a:pt x="479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97" name="Freeform 3721">
            <a:extLst>
              <a:ext uri="{FF2B5EF4-FFF2-40B4-BE49-F238E27FC236}">
                <a16:creationId xmlns:a16="http://schemas.microsoft.com/office/drawing/2014/main" id="{3D815048-EB9A-2140-99AD-7A4632940043}"/>
              </a:ext>
            </a:extLst>
          </p:cNvPr>
          <p:cNvSpPr>
            <a:spLocks/>
          </p:cNvSpPr>
          <p:nvPr/>
        </p:nvSpPr>
        <p:spPr bwMode="auto">
          <a:xfrm>
            <a:off x="9038647" y="1447800"/>
            <a:ext cx="1522413" cy="38100"/>
          </a:xfrm>
          <a:custGeom>
            <a:avLst/>
            <a:gdLst>
              <a:gd name="T0" fmla="*/ 0 w 4793"/>
              <a:gd name="T1" fmla="*/ 0 h 118"/>
              <a:gd name="T2" fmla="*/ 0 w 4793"/>
              <a:gd name="T3" fmla="*/ 19050 h 118"/>
              <a:gd name="T4" fmla="*/ 0 w 4793"/>
              <a:gd name="T5" fmla="*/ 38100 h 118"/>
              <a:gd name="T6" fmla="*/ 1522413 w 4793"/>
              <a:gd name="T7" fmla="*/ 38100 h 118"/>
              <a:gd name="T8" fmla="*/ 1522413 w 4793"/>
              <a:gd name="T9" fmla="*/ 19050 h 118"/>
              <a:gd name="T10" fmla="*/ 1522413 w 4793"/>
              <a:gd name="T11" fmla="*/ 0 h 118"/>
              <a:gd name="T12" fmla="*/ 0 w 4793"/>
              <a:gd name="T13" fmla="*/ 0 h 1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793" h="118">
                <a:moveTo>
                  <a:pt x="0" y="0"/>
                </a:moveTo>
                <a:lnTo>
                  <a:pt x="0" y="59"/>
                </a:lnTo>
                <a:lnTo>
                  <a:pt x="0" y="118"/>
                </a:lnTo>
                <a:lnTo>
                  <a:pt x="4793" y="118"/>
                </a:lnTo>
                <a:lnTo>
                  <a:pt x="4793" y="59"/>
                </a:lnTo>
                <a:lnTo>
                  <a:pt x="479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HU"/>
          </a:p>
        </p:txBody>
      </p:sp>
      <p:sp>
        <p:nvSpPr>
          <p:cNvPr id="498" name="Freeform 3722">
            <a:extLst>
              <a:ext uri="{FF2B5EF4-FFF2-40B4-BE49-F238E27FC236}">
                <a16:creationId xmlns:a16="http://schemas.microsoft.com/office/drawing/2014/main" id="{E551E3ED-8170-FB46-BEE3-09C2BA32E239}"/>
              </a:ext>
            </a:extLst>
          </p:cNvPr>
          <p:cNvSpPr>
            <a:spLocks/>
          </p:cNvSpPr>
          <p:nvPr/>
        </p:nvSpPr>
        <p:spPr bwMode="auto">
          <a:xfrm>
            <a:off x="10561060" y="1447800"/>
            <a:ext cx="17462" cy="38100"/>
          </a:xfrm>
          <a:custGeom>
            <a:avLst/>
            <a:gdLst>
              <a:gd name="T0" fmla="*/ 0 w 59"/>
              <a:gd name="T1" fmla="*/ 19050 h 118"/>
              <a:gd name="T2" fmla="*/ 0 w 59"/>
              <a:gd name="T3" fmla="*/ 0 h 118"/>
              <a:gd name="T4" fmla="*/ 3848 w 59"/>
              <a:gd name="T5" fmla="*/ 646 h 118"/>
              <a:gd name="T6" fmla="*/ 7399 w 59"/>
              <a:gd name="T7" fmla="*/ 1937 h 118"/>
              <a:gd name="T8" fmla="*/ 10951 w 59"/>
              <a:gd name="T9" fmla="*/ 4520 h 118"/>
              <a:gd name="T10" fmla="*/ 13614 w 59"/>
              <a:gd name="T11" fmla="*/ 7103 h 118"/>
              <a:gd name="T12" fmla="*/ 15686 w 59"/>
              <a:gd name="T13" fmla="*/ 10978 h 118"/>
              <a:gd name="T14" fmla="*/ 17166 w 59"/>
              <a:gd name="T15" fmla="*/ 14853 h 118"/>
              <a:gd name="T16" fmla="*/ 17462 w 59"/>
              <a:gd name="T17" fmla="*/ 19050 h 118"/>
              <a:gd name="T18" fmla="*/ 17166 w 59"/>
              <a:gd name="T19" fmla="*/ 23247 h 118"/>
              <a:gd name="T20" fmla="*/ 15686 w 59"/>
              <a:gd name="T21" fmla="*/ 27122 h 118"/>
              <a:gd name="T22" fmla="*/ 13614 w 59"/>
              <a:gd name="T23" fmla="*/ 30997 h 118"/>
              <a:gd name="T24" fmla="*/ 10951 w 59"/>
              <a:gd name="T25" fmla="*/ 33903 h 118"/>
              <a:gd name="T26" fmla="*/ 7399 w 59"/>
              <a:gd name="T27" fmla="*/ 36163 h 118"/>
              <a:gd name="T28" fmla="*/ 3848 w 59"/>
              <a:gd name="T29" fmla="*/ 37777 h 118"/>
              <a:gd name="T30" fmla="*/ 0 w 59"/>
              <a:gd name="T31" fmla="*/ 38100 h 118"/>
              <a:gd name="T32" fmla="*/ 0 w 59"/>
              <a:gd name="T33" fmla="*/ 19050 h 1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9" h="118">
                <a:moveTo>
                  <a:pt x="0" y="59"/>
                </a:moveTo>
                <a:lnTo>
                  <a:pt x="0" y="0"/>
                </a:lnTo>
                <a:lnTo>
                  <a:pt x="13" y="2"/>
                </a:lnTo>
                <a:lnTo>
                  <a:pt x="25" y="6"/>
                </a:lnTo>
                <a:lnTo>
                  <a:pt x="37" y="14"/>
                </a:lnTo>
                <a:lnTo>
                  <a:pt x="46" y="22"/>
                </a:lnTo>
                <a:lnTo>
                  <a:pt x="53" y="34"/>
                </a:lnTo>
                <a:lnTo>
                  <a:pt x="58" y="46"/>
                </a:lnTo>
                <a:lnTo>
                  <a:pt x="59" y="59"/>
                </a:lnTo>
                <a:lnTo>
                  <a:pt x="58" y="72"/>
                </a:lnTo>
                <a:lnTo>
                  <a:pt x="53" y="84"/>
                </a:lnTo>
                <a:lnTo>
                  <a:pt x="46" y="96"/>
                </a:lnTo>
                <a:lnTo>
                  <a:pt x="37" y="105"/>
                </a:lnTo>
                <a:lnTo>
                  <a:pt x="25" y="112"/>
                </a:lnTo>
                <a:lnTo>
                  <a:pt x="13" y="117"/>
                </a:lnTo>
                <a:lnTo>
                  <a:pt x="0" y="118"/>
                </a:lnTo>
                <a:lnTo>
                  <a:pt x="0" y="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499" name="Rectangle 3723">
            <a:extLst>
              <a:ext uri="{FF2B5EF4-FFF2-40B4-BE49-F238E27FC236}">
                <a16:creationId xmlns:a16="http://schemas.microsoft.com/office/drawing/2014/main" id="{1148E949-2049-3F4B-BA7A-BED104971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6972" y="752475"/>
            <a:ext cx="404813" cy="168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en-HU" sz="1100">
                <a:solidFill>
                  <a:srgbClr val="000000"/>
                </a:solidFill>
              </a:rPr>
              <a:t>Fejléc</a:t>
            </a:r>
            <a:endParaRPr lang="hu-HU" altLang="en-HU"/>
          </a:p>
        </p:txBody>
      </p:sp>
      <p:sp>
        <p:nvSpPr>
          <p:cNvPr id="500" name="Rectangle 3724">
            <a:extLst>
              <a:ext uri="{FF2B5EF4-FFF2-40B4-BE49-F238E27FC236}">
                <a16:creationId xmlns:a16="http://schemas.microsoft.com/office/drawing/2014/main" id="{DF300753-E6B7-7242-9640-56196CDDE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9510" y="6027738"/>
            <a:ext cx="442912" cy="168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en-HU" sz="1100">
                <a:solidFill>
                  <a:srgbClr val="000000"/>
                </a:solidFill>
              </a:rPr>
              <a:t>Lábléc</a:t>
            </a:r>
            <a:endParaRPr lang="hu-HU" altLang="en-HU"/>
          </a:p>
        </p:txBody>
      </p:sp>
      <p:sp>
        <p:nvSpPr>
          <p:cNvPr id="501" name="Freeform 3725">
            <a:extLst>
              <a:ext uri="{FF2B5EF4-FFF2-40B4-BE49-F238E27FC236}">
                <a16:creationId xmlns:a16="http://schemas.microsoft.com/office/drawing/2014/main" id="{BEBD7B6A-56B4-684D-9B2B-1AE7CAA83EC2}"/>
              </a:ext>
            </a:extLst>
          </p:cNvPr>
          <p:cNvSpPr>
            <a:spLocks/>
          </p:cNvSpPr>
          <p:nvPr/>
        </p:nvSpPr>
        <p:spPr bwMode="auto">
          <a:xfrm>
            <a:off x="10561060" y="1447800"/>
            <a:ext cx="17462" cy="38100"/>
          </a:xfrm>
          <a:custGeom>
            <a:avLst/>
            <a:gdLst>
              <a:gd name="T0" fmla="*/ 0 w 59"/>
              <a:gd name="T1" fmla="*/ 0 h 118"/>
              <a:gd name="T2" fmla="*/ 3848 w 59"/>
              <a:gd name="T3" fmla="*/ 646 h 118"/>
              <a:gd name="T4" fmla="*/ 7399 w 59"/>
              <a:gd name="T5" fmla="*/ 1937 h 118"/>
              <a:gd name="T6" fmla="*/ 10951 w 59"/>
              <a:gd name="T7" fmla="*/ 4520 h 118"/>
              <a:gd name="T8" fmla="*/ 13614 w 59"/>
              <a:gd name="T9" fmla="*/ 7103 h 118"/>
              <a:gd name="T10" fmla="*/ 15686 w 59"/>
              <a:gd name="T11" fmla="*/ 10978 h 118"/>
              <a:gd name="T12" fmla="*/ 17166 w 59"/>
              <a:gd name="T13" fmla="*/ 14853 h 118"/>
              <a:gd name="T14" fmla="*/ 17462 w 59"/>
              <a:gd name="T15" fmla="*/ 19050 h 118"/>
              <a:gd name="T16" fmla="*/ 17166 w 59"/>
              <a:gd name="T17" fmla="*/ 23247 h 118"/>
              <a:gd name="T18" fmla="*/ 15686 w 59"/>
              <a:gd name="T19" fmla="*/ 27122 h 118"/>
              <a:gd name="T20" fmla="*/ 13614 w 59"/>
              <a:gd name="T21" fmla="*/ 30997 h 118"/>
              <a:gd name="T22" fmla="*/ 10951 w 59"/>
              <a:gd name="T23" fmla="*/ 33903 h 118"/>
              <a:gd name="T24" fmla="*/ 7399 w 59"/>
              <a:gd name="T25" fmla="*/ 36163 h 118"/>
              <a:gd name="T26" fmla="*/ 3848 w 59"/>
              <a:gd name="T27" fmla="*/ 37777 h 118"/>
              <a:gd name="T28" fmla="*/ 0 w 59"/>
              <a:gd name="T29" fmla="*/ 38100 h 11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9" h="118">
                <a:moveTo>
                  <a:pt x="0" y="0"/>
                </a:moveTo>
                <a:lnTo>
                  <a:pt x="13" y="2"/>
                </a:lnTo>
                <a:lnTo>
                  <a:pt x="25" y="6"/>
                </a:lnTo>
                <a:lnTo>
                  <a:pt x="37" y="14"/>
                </a:lnTo>
                <a:lnTo>
                  <a:pt x="46" y="22"/>
                </a:lnTo>
                <a:lnTo>
                  <a:pt x="53" y="34"/>
                </a:lnTo>
                <a:lnTo>
                  <a:pt x="58" y="46"/>
                </a:lnTo>
                <a:lnTo>
                  <a:pt x="59" y="59"/>
                </a:lnTo>
                <a:lnTo>
                  <a:pt x="58" y="72"/>
                </a:lnTo>
                <a:lnTo>
                  <a:pt x="53" y="84"/>
                </a:lnTo>
                <a:lnTo>
                  <a:pt x="46" y="96"/>
                </a:lnTo>
                <a:lnTo>
                  <a:pt x="37" y="105"/>
                </a:lnTo>
                <a:lnTo>
                  <a:pt x="25" y="112"/>
                </a:lnTo>
                <a:lnTo>
                  <a:pt x="13" y="117"/>
                </a:lnTo>
                <a:lnTo>
                  <a:pt x="0" y="118"/>
                </a:lnTo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HU"/>
          </a:p>
        </p:txBody>
      </p:sp>
      <p:sp>
        <p:nvSpPr>
          <p:cNvPr id="502" name="Line 3726">
            <a:extLst>
              <a:ext uri="{FF2B5EF4-FFF2-40B4-BE49-F238E27FC236}">
                <a16:creationId xmlns:a16="http://schemas.microsoft.com/office/drawing/2014/main" id="{43AA0D9A-EBDC-F844-99B2-3975DAD6A6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7860" y="3467100"/>
            <a:ext cx="889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503" name="Line 3727">
            <a:extLst>
              <a:ext uri="{FF2B5EF4-FFF2-40B4-BE49-F238E27FC236}">
                <a16:creationId xmlns:a16="http://schemas.microsoft.com/office/drawing/2014/main" id="{AA346FB9-679C-5C46-BEA9-A8E161E396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08672" y="3467100"/>
            <a:ext cx="1222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504" name="Line 3728">
            <a:extLst>
              <a:ext uri="{FF2B5EF4-FFF2-40B4-BE49-F238E27FC236}">
                <a16:creationId xmlns:a16="http://schemas.microsoft.com/office/drawing/2014/main" id="{3B29AD2C-CD56-D84C-B7C5-6E09B0A419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91235" y="3467100"/>
            <a:ext cx="1222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505" name="Line 3729">
            <a:extLst>
              <a:ext uri="{FF2B5EF4-FFF2-40B4-BE49-F238E27FC236}">
                <a16:creationId xmlns:a16="http://schemas.microsoft.com/office/drawing/2014/main" id="{E2BE53FE-6F7A-9446-A257-463C0E3D320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75385" y="3467100"/>
            <a:ext cx="1222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506" name="Line 3730">
            <a:extLst>
              <a:ext uri="{FF2B5EF4-FFF2-40B4-BE49-F238E27FC236}">
                <a16:creationId xmlns:a16="http://schemas.microsoft.com/office/drawing/2014/main" id="{897C23FE-DE53-CC4E-BC8B-8A78670D68C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59535" y="3467100"/>
            <a:ext cx="1222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507" name="Line 3731">
            <a:extLst>
              <a:ext uri="{FF2B5EF4-FFF2-40B4-BE49-F238E27FC236}">
                <a16:creationId xmlns:a16="http://schemas.microsoft.com/office/drawing/2014/main" id="{08F574AF-332B-134C-9E5C-75DB90A70B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42097" y="3467100"/>
            <a:ext cx="1222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508" name="Line 3732">
            <a:extLst>
              <a:ext uri="{FF2B5EF4-FFF2-40B4-BE49-F238E27FC236}">
                <a16:creationId xmlns:a16="http://schemas.microsoft.com/office/drawing/2014/main" id="{576D5B48-32E5-9741-AA14-C37A8FEDA50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26247" y="3467100"/>
            <a:ext cx="873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509" name="Line 3733">
            <a:extLst>
              <a:ext uri="{FF2B5EF4-FFF2-40B4-BE49-F238E27FC236}">
                <a16:creationId xmlns:a16="http://schemas.microsoft.com/office/drawing/2014/main" id="{67C95616-CFEE-444B-90AE-9671378CCF7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13560" y="3467100"/>
            <a:ext cx="1587" cy="1158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510" name="Line 3734">
            <a:extLst>
              <a:ext uri="{FF2B5EF4-FFF2-40B4-BE49-F238E27FC236}">
                <a16:creationId xmlns:a16="http://schemas.microsoft.com/office/drawing/2014/main" id="{411579F0-4CF2-8641-859A-362550ED5ED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13560" y="3643313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511" name="Line 3735">
            <a:extLst>
              <a:ext uri="{FF2B5EF4-FFF2-40B4-BE49-F238E27FC236}">
                <a16:creationId xmlns:a16="http://schemas.microsoft.com/office/drawing/2014/main" id="{F082B8AD-05E0-6D4B-A6BC-6F19B88321B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13560" y="3827463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512" name="Line 3736">
            <a:extLst>
              <a:ext uri="{FF2B5EF4-FFF2-40B4-BE49-F238E27FC236}">
                <a16:creationId xmlns:a16="http://schemas.microsoft.com/office/drawing/2014/main" id="{67199C38-293F-F941-9088-D0937097EBF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13560" y="4011613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513" name="Line 3737">
            <a:extLst>
              <a:ext uri="{FF2B5EF4-FFF2-40B4-BE49-F238E27FC236}">
                <a16:creationId xmlns:a16="http://schemas.microsoft.com/office/drawing/2014/main" id="{68E3DD95-FB0A-FF49-8EA7-81D7F29C6F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13560" y="4194175"/>
            <a:ext cx="1587" cy="1222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514" name="Line 3738">
            <a:extLst>
              <a:ext uri="{FF2B5EF4-FFF2-40B4-BE49-F238E27FC236}">
                <a16:creationId xmlns:a16="http://schemas.microsoft.com/office/drawing/2014/main" id="{724DF0A6-6BED-EE43-BC30-CE35D61513A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13560" y="4378325"/>
            <a:ext cx="1587" cy="1222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515" name="Line 3739">
            <a:extLst>
              <a:ext uri="{FF2B5EF4-FFF2-40B4-BE49-F238E27FC236}">
                <a16:creationId xmlns:a16="http://schemas.microsoft.com/office/drawing/2014/main" id="{9116BD77-D1A7-C545-886C-CCF0AAA8A38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13560" y="4562475"/>
            <a:ext cx="1587" cy="1222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516" name="Line 3740">
            <a:extLst>
              <a:ext uri="{FF2B5EF4-FFF2-40B4-BE49-F238E27FC236}">
                <a16:creationId xmlns:a16="http://schemas.microsoft.com/office/drawing/2014/main" id="{93CD9B07-7C39-AB44-9F2A-2034D602DF7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13560" y="4745038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517" name="Line 3741">
            <a:extLst>
              <a:ext uri="{FF2B5EF4-FFF2-40B4-BE49-F238E27FC236}">
                <a16:creationId xmlns:a16="http://schemas.microsoft.com/office/drawing/2014/main" id="{8C6510FB-FE4D-ED4D-949F-6B3895D3452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13560" y="4929188"/>
            <a:ext cx="1587" cy="1158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518" name="Line 3742">
            <a:extLst>
              <a:ext uri="{FF2B5EF4-FFF2-40B4-BE49-F238E27FC236}">
                <a16:creationId xmlns:a16="http://schemas.microsoft.com/office/drawing/2014/main" id="{71CF20EC-2742-3A44-BD01-2DAFA86E83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26247" y="5045075"/>
            <a:ext cx="873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519" name="Line 3743">
            <a:extLst>
              <a:ext uri="{FF2B5EF4-FFF2-40B4-BE49-F238E27FC236}">
                <a16:creationId xmlns:a16="http://schemas.microsoft.com/office/drawing/2014/main" id="{AA158E38-7240-3C4F-B094-3AFE33F3EF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242097" y="5045075"/>
            <a:ext cx="1222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520" name="Line 3744">
            <a:extLst>
              <a:ext uri="{FF2B5EF4-FFF2-40B4-BE49-F238E27FC236}">
                <a16:creationId xmlns:a16="http://schemas.microsoft.com/office/drawing/2014/main" id="{A5640223-1797-5E4F-95EE-2074BE447F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059535" y="5045075"/>
            <a:ext cx="1222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521" name="Line 3745">
            <a:extLst>
              <a:ext uri="{FF2B5EF4-FFF2-40B4-BE49-F238E27FC236}">
                <a16:creationId xmlns:a16="http://schemas.microsoft.com/office/drawing/2014/main" id="{F7B2A3C2-5C25-7A4C-B371-6DD7AEED0F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875385" y="5045075"/>
            <a:ext cx="1222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522" name="Line 3746">
            <a:extLst>
              <a:ext uri="{FF2B5EF4-FFF2-40B4-BE49-F238E27FC236}">
                <a16:creationId xmlns:a16="http://schemas.microsoft.com/office/drawing/2014/main" id="{F0C5B7D1-4F3B-A840-BB7B-08B24743DF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91235" y="5045075"/>
            <a:ext cx="1222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523" name="Line 3747">
            <a:extLst>
              <a:ext uri="{FF2B5EF4-FFF2-40B4-BE49-F238E27FC236}">
                <a16:creationId xmlns:a16="http://schemas.microsoft.com/office/drawing/2014/main" id="{03BAE084-0575-1C42-9ED2-4B890DB1EB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508672" y="5045075"/>
            <a:ext cx="1222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524" name="Line 3748">
            <a:extLst>
              <a:ext uri="{FF2B5EF4-FFF2-40B4-BE49-F238E27FC236}">
                <a16:creationId xmlns:a16="http://schemas.microsoft.com/office/drawing/2014/main" id="{A0A6D45D-2248-D847-B957-E6F8820029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357860" y="5045075"/>
            <a:ext cx="889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525" name="Line 3749">
            <a:extLst>
              <a:ext uri="{FF2B5EF4-FFF2-40B4-BE49-F238E27FC236}">
                <a16:creationId xmlns:a16="http://schemas.microsoft.com/office/drawing/2014/main" id="{00EBCEF3-ACD3-0D40-9E3D-34ED344156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57860" y="4929188"/>
            <a:ext cx="1587" cy="1158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526" name="Line 3750">
            <a:extLst>
              <a:ext uri="{FF2B5EF4-FFF2-40B4-BE49-F238E27FC236}">
                <a16:creationId xmlns:a16="http://schemas.microsoft.com/office/drawing/2014/main" id="{26FD39B2-476B-4740-9C2B-1635F1BB87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57860" y="4745038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527" name="Line 3751">
            <a:extLst>
              <a:ext uri="{FF2B5EF4-FFF2-40B4-BE49-F238E27FC236}">
                <a16:creationId xmlns:a16="http://schemas.microsoft.com/office/drawing/2014/main" id="{1DF55D3D-6F42-9746-A035-FCF331CC0E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57860" y="4562475"/>
            <a:ext cx="1587" cy="1222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528" name="Line 3752">
            <a:extLst>
              <a:ext uri="{FF2B5EF4-FFF2-40B4-BE49-F238E27FC236}">
                <a16:creationId xmlns:a16="http://schemas.microsoft.com/office/drawing/2014/main" id="{723B0C41-0553-CE43-9B14-9F846AA6EE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57860" y="4378325"/>
            <a:ext cx="1587" cy="1222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529" name="Line 3753">
            <a:extLst>
              <a:ext uri="{FF2B5EF4-FFF2-40B4-BE49-F238E27FC236}">
                <a16:creationId xmlns:a16="http://schemas.microsoft.com/office/drawing/2014/main" id="{D0105ED9-4054-EC41-9E9E-24593EAEED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57860" y="4194175"/>
            <a:ext cx="1587" cy="1222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530" name="Line 3754">
            <a:extLst>
              <a:ext uri="{FF2B5EF4-FFF2-40B4-BE49-F238E27FC236}">
                <a16:creationId xmlns:a16="http://schemas.microsoft.com/office/drawing/2014/main" id="{1D59E9FD-C1F2-5B4A-9AC9-CAF425CD0A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57860" y="4011613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531" name="Line 3755">
            <a:extLst>
              <a:ext uri="{FF2B5EF4-FFF2-40B4-BE49-F238E27FC236}">
                <a16:creationId xmlns:a16="http://schemas.microsoft.com/office/drawing/2014/main" id="{2F12E3C9-B305-BD4A-BC98-EE8A0434FC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57860" y="3827463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532" name="Line 3756">
            <a:extLst>
              <a:ext uri="{FF2B5EF4-FFF2-40B4-BE49-F238E27FC236}">
                <a16:creationId xmlns:a16="http://schemas.microsoft.com/office/drawing/2014/main" id="{14676C3F-1585-0C45-96F0-05840E11CA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57860" y="3643313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533" name="Rectangle 3757">
            <a:extLst>
              <a:ext uri="{FF2B5EF4-FFF2-40B4-BE49-F238E27FC236}">
                <a16:creationId xmlns:a16="http://schemas.microsoft.com/office/drawing/2014/main" id="{44707925-2033-9F43-BA79-D7CE359DC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6622" y="3989388"/>
            <a:ext cx="725488" cy="168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en-HU" sz="1100">
                <a:solidFill>
                  <a:srgbClr val="000000"/>
                </a:solidFill>
              </a:rPr>
              <a:t>Szövegen </a:t>
            </a:r>
            <a:endParaRPr lang="hu-HU" altLang="en-HU"/>
          </a:p>
        </p:txBody>
      </p:sp>
      <p:sp>
        <p:nvSpPr>
          <p:cNvPr id="534" name="Rectangle 3758">
            <a:extLst>
              <a:ext uri="{FF2B5EF4-FFF2-40B4-BE49-F238E27FC236}">
                <a16:creationId xmlns:a16="http://schemas.microsoft.com/office/drawing/2014/main" id="{EBF6BA4C-B396-4743-BA94-E5820B411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1085" y="4162425"/>
            <a:ext cx="417512" cy="168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en-HU" sz="1100">
                <a:solidFill>
                  <a:srgbClr val="000000"/>
                </a:solidFill>
              </a:rPr>
              <a:t>kívüli </a:t>
            </a:r>
            <a:endParaRPr lang="hu-HU" altLang="en-HU"/>
          </a:p>
        </p:txBody>
      </p:sp>
      <p:sp>
        <p:nvSpPr>
          <p:cNvPr id="535" name="Rectangle 3759">
            <a:extLst>
              <a:ext uri="{FF2B5EF4-FFF2-40B4-BE49-F238E27FC236}">
                <a16:creationId xmlns:a16="http://schemas.microsoft.com/office/drawing/2014/main" id="{6787415B-1C25-1841-A1F0-FD69425C6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2972" y="4327525"/>
            <a:ext cx="665163" cy="168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en-HU" sz="1100">
                <a:solidFill>
                  <a:srgbClr val="000000"/>
                </a:solidFill>
              </a:rPr>
              <a:t>objektum</a:t>
            </a:r>
            <a:endParaRPr lang="hu-HU" altLang="en-HU"/>
          </a:p>
        </p:txBody>
      </p:sp>
      <p:sp>
        <p:nvSpPr>
          <p:cNvPr id="536" name="Line 3760">
            <a:extLst>
              <a:ext uri="{FF2B5EF4-FFF2-40B4-BE49-F238E27FC236}">
                <a16:creationId xmlns:a16="http://schemas.microsoft.com/office/drawing/2014/main" id="{9F066BFB-0539-EB48-87C0-04507284FE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57860" y="3467100"/>
            <a:ext cx="1587" cy="1158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HU"/>
          </a:p>
        </p:txBody>
      </p:sp>
      <p:sp>
        <p:nvSpPr>
          <p:cNvPr id="537" name="Rectangle 3761">
            <a:extLst>
              <a:ext uri="{FF2B5EF4-FFF2-40B4-BE49-F238E27FC236}">
                <a16:creationId xmlns:a16="http://schemas.microsoft.com/office/drawing/2014/main" id="{A3DA74C5-D69C-FB4B-BA25-8A1721551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4585" y="944563"/>
            <a:ext cx="3024187" cy="792162"/>
          </a:xfrm>
          <a:prstGeom prst="rect">
            <a:avLst/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HU" altLang="en-HU"/>
          </a:p>
        </p:txBody>
      </p:sp>
      <p:sp>
        <p:nvSpPr>
          <p:cNvPr id="538" name="Rectangle 3762">
            <a:extLst>
              <a:ext uri="{FF2B5EF4-FFF2-40B4-BE49-F238E27FC236}">
                <a16:creationId xmlns:a16="http://schemas.microsoft.com/office/drawing/2014/main" id="{264D939A-D03D-6B43-A160-AC6B573A4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4585" y="1736725"/>
            <a:ext cx="3024187" cy="1008063"/>
          </a:xfrm>
          <a:prstGeom prst="rect">
            <a:avLst/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HU" altLang="en-HU"/>
          </a:p>
        </p:txBody>
      </p:sp>
      <p:sp>
        <p:nvSpPr>
          <p:cNvPr id="539" name="Rectangle 3769">
            <a:extLst>
              <a:ext uri="{FF2B5EF4-FFF2-40B4-BE49-F238E27FC236}">
                <a16:creationId xmlns:a16="http://schemas.microsoft.com/office/drawing/2014/main" id="{4C0471BD-F9CF-8947-8110-369D16DD3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4585" y="3860800"/>
            <a:ext cx="2052637" cy="1081088"/>
          </a:xfrm>
          <a:prstGeom prst="rect">
            <a:avLst/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HU" altLang="en-HU"/>
          </a:p>
        </p:txBody>
      </p:sp>
      <p:grpSp>
        <p:nvGrpSpPr>
          <p:cNvPr id="540" name="Group 3780">
            <a:extLst>
              <a:ext uri="{FF2B5EF4-FFF2-40B4-BE49-F238E27FC236}">
                <a16:creationId xmlns:a16="http://schemas.microsoft.com/office/drawing/2014/main" id="{978D1532-3362-754D-A04F-0D1EC9802B1C}"/>
              </a:ext>
            </a:extLst>
          </p:cNvPr>
          <p:cNvGrpSpPr>
            <a:grpSpLocks/>
          </p:cNvGrpSpPr>
          <p:nvPr/>
        </p:nvGrpSpPr>
        <p:grpSpPr bwMode="auto">
          <a:xfrm>
            <a:off x="8284585" y="2781300"/>
            <a:ext cx="3024187" cy="1042988"/>
            <a:chOff x="3447" y="1752"/>
            <a:chExt cx="1905" cy="657"/>
          </a:xfrm>
        </p:grpSpPr>
        <p:sp>
          <p:nvSpPr>
            <p:cNvPr id="541" name="Line 3764">
              <a:extLst>
                <a:ext uri="{FF2B5EF4-FFF2-40B4-BE49-F238E27FC236}">
                  <a16:creationId xmlns:a16="http://schemas.microsoft.com/office/drawing/2014/main" id="{DCB4F881-7BA4-E642-A598-02D669BD07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7" y="1752"/>
              <a:ext cx="0" cy="65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542" name="Line 3765">
              <a:extLst>
                <a:ext uri="{FF2B5EF4-FFF2-40B4-BE49-F238E27FC236}">
                  <a16:creationId xmlns:a16="http://schemas.microsoft.com/office/drawing/2014/main" id="{13F093C4-B762-894B-83C2-21A1EFBDA9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740" y="2160"/>
              <a:ext cx="612" cy="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543" name="Line 3766">
              <a:extLst>
                <a:ext uri="{FF2B5EF4-FFF2-40B4-BE49-F238E27FC236}">
                  <a16:creationId xmlns:a16="http://schemas.microsoft.com/office/drawing/2014/main" id="{4C61BDB9-DE99-1B47-B9EF-C6EE8826E6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0" y="2160"/>
              <a:ext cx="0" cy="24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544" name="Line 3767">
              <a:extLst>
                <a:ext uri="{FF2B5EF4-FFF2-40B4-BE49-F238E27FC236}">
                  <a16:creationId xmlns:a16="http://schemas.microsoft.com/office/drawing/2014/main" id="{4AFA38E7-C92A-A24F-A3D5-F77F477761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52" y="1752"/>
              <a:ext cx="0" cy="40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545" name="Line 3768">
              <a:extLst>
                <a:ext uri="{FF2B5EF4-FFF2-40B4-BE49-F238E27FC236}">
                  <a16:creationId xmlns:a16="http://schemas.microsoft.com/office/drawing/2014/main" id="{0D4A0E64-B475-6442-BF55-66088F4360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47" y="2409"/>
              <a:ext cx="1293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HU"/>
            </a:p>
          </p:txBody>
        </p:sp>
        <p:sp>
          <p:nvSpPr>
            <p:cNvPr id="546" name="Line 3770">
              <a:extLst>
                <a:ext uri="{FF2B5EF4-FFF2-40B4-BE49-F238E27FC236}">
                  <a16:creationId xmlns:a16="http://schemas.microsoft.com/office/drawing/2014/main" id="{ED3F9E00-DB9D-0044-B6A5-CB097C2050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47" y="1752"/>
              <a:ext cx="1905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HU"/>
            </a:p>
          </p:txBody>
        </p:sp>
      </p:grpSp>
      <p:grpSp>
        <p:nvGrpSpPr>
          <p:cNvPr id="547" name="Group 3792">
            <a:extLst>
              <a:ext uri="{FF2B5EF4-FFF2-40B4-BE49-F238E27FC236}">
                <a16:creationId xmlns:a16="http://schemas.microsoft.com/office/drawing/2014/main" id="{88831983-7F1E-414E-A72D-EA18EB7F23CE}"/>
              </a:ext>
            </a:extLst>
          </p:cNvPr>
          <p:cNvGrpSpPr>
            <a:grpSpLocks/>
          </p:cNvGrpSpPr>
          <p:nvPr/>
        </p:nvGrpSpPr>
        <p:grpSpPr bwMode="auto">
          <a:xfrm>
            <a:off x="8248072" y="908050"/>
            <a:ext cx="3097213" cy="4826000"/>
            <a:chOff x="3424" y="572"/>
            <a:chExt cx="1951" cy="3040"/>
          </a:xfrm>
        </p:grpSpPr>
        <p:grpSp>
          <p:nvGrpSpPr>
            <p:cNvPr id="548" name="Group 3790">
              <a:extLst>
                <a:ext uri="{FF2B5EF4-FFF2-40B4-BE49-F238E27FC236}">
                  <a16:creationId xmlns:a16="http://schemas.microsoft.com/office/drawing/2014/main" id="{171C61C9-A8D7-2E48-815D-41DA3BF6BE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572"/>
              <a:ext cx="1951" cy="3040"/>
              <a:chOff x="3424" y="572"/>
              <a:chExt cx="1951" cy="3040"/>
            </a:xfrm>
          </p:grpSpPr>
          <p:sp>
            <p:nvSpPr>
              <p:cNvPr id="550" name="Line 3781">
                <a:extLst>
                  <a:ext uri="{FF2B5EF4-FFF2-40B4-BE49-F238E27FC236}">
                    <a16:creationId xmlns:a16="http://schemas.microsoft.com/office/drawing/2014/main" id="{B83F89FC-4832-6A4A-82C3-D85AF72E1E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4" y="572"/>
                <a:ext cx="0" cy="304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HU"/>
              </a:p>
            </p:txBody>
          </p:sp>
          <p:sp>
            <p:nvSpPr>
              <p:cNvPr id="551" name="Line 3782">
                <a:extLst>
                  <a:ext uri="{FF2B5EF4-FFF2-40B4-BE49-F238E27FC236}">
                    <a16:creationId xmlns:a16="http://schemas.microsoft.com/office/drawing/2014/main" id="{F11A68F7-F7CF-5E48-8DCF-C3560E4DA3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2" y="2183"/>
                <a:ext cx="0" cy="99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HU"/>
              </a:p>
            </p:txBody>
          </p:sp>
          <p:sp>
            <p:nvSpPr>
              <p:cNvPr id="552" name="Line 3783">
                <a:extLst>
                  <a:ext uri="{FF2B5EF4-FFF2-40B4-BE49-F238E27FC236}">
                    <a16:creationId xmlns:a16="http://schemas.microsoft.com/office/drawing/2014/main" id="{28EE0DD3-16AA-434A-BDE3-461542C686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75" y="572"/>
                <a:ext cx="0" cy="1611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HU"/>
              </a:p>
            </p:txBody>
          </p:sp>
          <p:sp>
            <p:nvSpPr>
              <p:cNvPr id="553" name="Line 3784">
                <a:extLst>
                  <a:ext uri="{FF2B5EF4-FFF2-40B4-BE49-F238E27FC236}">
                    <a16:creationId xmlns:a16="http://schemas.microsoft.com/office/drawing/2014/main" id="{C1AA9A1C-6FEC-0C49-B5C2-06BFDECC6F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4" y="3612"/>
                <a:ext cx="1951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HU"/>
              </a:p>
            </p:txBody>
          </p:sp>
          <p:sp>
            <p:nvSpPr>
              <p:cNvPr id="554" name="Line 3785">
                <a:extLst>
                  <a:ext uri="{FF2B5EF4-FFF2-40B4-BE49-F238E27FC236}">
                    <a16:creationId xmlns:a16="http://schemas.microsoft.com/office/drawing/2014/main" id="{A2EEB061-5E17-AA40-9915-DD7790C337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2" y="3181"/>
                <a:ext cx="613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HU"/>
              </a:p>
            </p:txBody>
          </p:sp>
          <p:sp>
            <p:nvSpPr>
              <p:cNvPr id="555" name="Line 3786">
                <a:extLst>
                  <a:ext uri="{FF2B5EF4-FFF2-40B4-BE49-F238E27FC236}">
                    <a16:creationId xmlns:a16="http://schemas.microsoft.com/office/drawing/2014/main" id="{CFF651E9-EF0F-A444-92D8-2C04469C4F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2" y="2183"/>
                <a:ext cx="613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HU"/>
              </a:p>
            </p:txBody>
          </p:sp>
          <p:sp>
            <p:nvSpPr>
              <p:cNvPr id="556" name="Line 3787">
                <a:extLst>
                  <a:ext uri="{FF2B5EF4-FFF2-40B4-BE49-F238E27FC236}">
                    <a16:creationId xmlns:a16="http://schemas.microsoft.com/office/drawing/2014/main" id="{25352035-7895-054A-8E49-848E4F5C03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4" y="572"/>
                <a:ext cx="1951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HU"/>
              </a:p>
            </p:txBody>
          </p:sp>
          <p:sp>
            <p:nvSpPr>
              <p:cNvPr id="557" name="Line 3788">
                <a:extLst>
                  <a:ext uri="{FF2B5EF4-FFF2-40B4-BE49-F238E27FC236}">
                    <a16:creationId xmlns:a16="http://schemas.microsoft.com/office/drawing/2014/main" id="{BAB28C10-930C-764A-A52A-7CCA134424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75" y="3181"/>
                <a:ext cx="0" cy="431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HU"/>
              </a:p>
            </p:txBody>
          </p:sp>
        </p:grpSp>
        <p:sp>
          <p:nvSpPr>
            <p:cNvPr id="549" name="Text Box 3791">
              <a:extLst>
                <a:ext uri="{FF2B5EF4-FFF2-40B4-BE49-F238E27FC236}">
                  <a16:creationId xmlns:a16="http://schemas.microsoft.com/office/drawing/2014/main" id="{D3598EAE-C054-4D48-8481-78E083B48C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" y="3407"/>
              <a:ext cx="794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hu-HU" altLang="en-HU" sz="1100">
                  <a:solidFill>
                    <a:schemeClr val="folHlink"/>
                  </a:solidFill>
                </a:rPr>
                <a:t>Szövegtükör</a:t>
              </a:r>
            </a:p>
          </p:txBody>
        </p:sp>
      </p:grpSp>
      <p:sp>
        <p:nvSpPr>
          <p:cNvPr id="558" name="Text Box 3793">
            <a:extLst>
              <a:ext uri="{FF2B5EF4-FFF2-40B4-BE49-F238E27FC236}">
                <a16:creationId xmlns:a16="http://schemas.microsoft.com/office/drawing/2014/main" id="{2CBD7AD6-2658-994D-A071-BA367A05F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6385" y="188913"/>
            <a:ext cx="32400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hu-HU" altLang="en-HU"/>
              <a:t>Tagolás és szerkezet</a:t>
            </a:r>
          </a:p>
        </p:txBody>
      </p:sp>
    </p:spTree>
    <p:extLst>
      <p:ext uri="{BB962C8B-B14F-4D97-AF65-F5344CB8AC3E}">
        <p14:creationId xmlns:p14="http://schemas.microsoft.com/office/powerpoint/2010/main" val="141050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" grpId="0" animBg="1"/>
      <p:bldP spid="538" grpId="0" animBg="1"/>
      <p:bldP spid="538" grpId="1" animBg="1"/>
      <p:bldP spid="5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7D54-E51F-A64C-B29B-C25920525CE2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HU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STÍLUSOK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67E14E-C36F-0040-9A17-EC85EB96AF8F}"/>
              </a:ext>
            </a:extLst>
          </p:cNvPr>
          <p:cNvSpPr txBox="1"/>
          <p:nvPr/>
        </p:nvSpPr>
        <p:spPr>
          <a:xfrm>
            <a:off x="880054" y="1495033"/>
            <a:ext cx="10431892" cy="3366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szöveget nem egyedileg formázzuk, hanem szerkezetet, tagolást adunk neki, majd ehhez a szerkezethez rendelünk formázást. Ekkor a szöveg tagolása a formázástól függetlenül megadható, módosítható, így az egységes megjelenés könnyebben biztosítható, és a szöveget gyorsan (át) lehet formázni. </a:t>
            </a:r>
          </a:p>
          <a:p>
            <a:pPr>
              <a:lnSpc>
                <a:spcPct val="150000"/>
              </a:lnSpc>
            </a:pPr>
            <a:endParaRPr lang="en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Példa</a:t>
            </a:r>
          </a:p>
          <a:p>
            <a:pPr>
              <a:lnSpc>
                <a:spcPct val="150000"/>
              </a:lnSpc>
            </a:pP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Bekezdések közötti távolság megadása</a:t>
            </a:r>
          </a:p>
          <a:p>
            <a:pPr>
              <a:lnSpc>
                <a:spcPct val="150000"/>
              </a:lnSpc>
            </a:pP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✘ két Enter: a mérete később nehezen és egyesével módosítható</a:t>
            </a:r>
          </a:p>
          <a:p>
            <a:pPr>
              <a:lnSpc>
                <a:spcPct val="150000"/>
              </a:lnSpc>
            </a:pP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✓ bekezdések közötti térköz állítása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C47F09-90E0-CB4B-9C24-4838681C0E55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2583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557216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7D54-E51F-A64C-B29B-C25920525CE2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SZÁMÍTÓGÉP RÉSZEI </a:t>
            </a:r>
            <a:endParaRPr lang="en-HU" sz="2800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9B4688-E5E9-864B-A699-B0BDC90E424A}"/>
              </a:ext>
            </a:extLst>
          </p:cNvPr>
          <p:cNvSpPr txBox="1"/>
          <p:nvPr/>
        </p:nvSpPr>
        <p:spPr>
          <a:xfrm>
            <a:off x="6663194" y="2154197"/>
            <a:ext cx="5263763" cy="42473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dirty="0"/>
              <a:t>Laptop - Intel </a:t>
            </a:r>
            <a:r>
              <a:rPr lang="hu-HU" dirty="0" err="1"/>
              <a:t>Core</a:t>
            </a:r>
            <a:r>
              <a:rPr lang="hu-HU" dirty="0"/>
              <a:t> i3 1115G4 </a:t>
            </a:r>
            <a:r>
              <a:rPr lang="hu-HU" dirty="0" err="1"/>
              <a:t>Tiger</a:t>
            </a:r>
            <a:r>
              <a:rPr lang="hu-HU" dirty="0"/>
              <a:t> Lake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hu-HU" dirty="0"/>
              <a:t>17,3“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hu-HU" dirty="0"/>
              <a:t>1920 × 1080, matt IPS kijelző,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hu-HU" dirty="0"/>
              <a:t>8 GB RAM, DDR4,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hu-HU" dirty="0"/>
              <a:t>Intel UHD </a:t>
            </a:r>
            <a:r>
              <a:rPr lang="hu-HU" dirty="0" err="1"/>
              <a:t>Graphics</a:t>
            </a:r>
            <a:r>
              <a:rPr lang="hu-HU" dirty="0"/>
              <a:t>,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hu-HU" dirty="0"/>
              <a:t>256 GB SSD,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hu-HU" dirty="0"/>
              <a:t>numerikus billentyűzet, webkamera, USB 3.2 </a:t>
            </a:r>
            <a:r>
              <a:rPr lang="hu-HU" dirty="0" err="1"/>
              <a:t>Gen</a:t>
            </a:r>
            <a:r>
              <a:rPr lang="hu-HU" dirty="0"/>
              <a:t> 1, </a:t>
            </a:r>
            <a:r>
              <a:rPr lang="hu-HU" dirty="0" err="1"/>
              <a:t>WiFi</a:t>
            </a:r>
            <a:r>
              <a:rPr lang="hu-HU" dirty="0"/>
              <a:t> 5,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hu-HU" dirty="0"/>
              <a:t>2,5 kg tömeg,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hu-HU" dirty="0"/>
              <a:t>Linux</a:t>
            </a:r>
            <a:endParaRPr lang="hu-HU" altLang="hu-H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6" name="Picture 2" descr="https://cdn.alza.hu/ImgW.ashx?fd=f4&amp;cd=NC028q2c2n38&amp;i=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17" y="2152374"/>
            <a:ext cx="5667375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4">
            <a:extLst>
              <a:ext uri="{FF2B5EF4-FFF2-40B4-BE49-F238E27FC236}">
                <a16:creationId xmlns:a16="http://schemas.microsoft.com/office/drawing/2014/main" id="{BB8367F3-E776-D341-81E2-D35406ED2EF3}"/>
              </a:ext>
            </a:extLst>
          </p:cNvPr>
          <p:cNvSpPr txBox="1"/>
          <p:nvPr/>
        </p:nvSpPr>
        <p:spPr>
          <a:xfrm>
            <a:off x="430082" y="6101372"/>
            <a:ext cx="5076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U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Forrás: </a:t>
            </a:r>
            <a:r>
              <a:rPr lang="en-US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alza.hu</a:t>
            </a:r>
            <a:endParaRPr lang="en-HU" sz="12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658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7D54-E51F-A64C-B29B-C25920525CE2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HU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STÍLUSOK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67E14E-C36F-0040-9A17-EC85EB96AF8F}"/>
              </a:ext>
            </a:extLst>
          </p:cNvPr>
          <p:cNvSpPr txBox="1"/>
          <p:nvPr/>
        </p:nvSpPr>
        <p:spPr>
          <a:xfrm>
            <a:off x="880054" y="1495033"/>
            <a:ext cx="10245146" cy="4843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Bekezdéshez, </a:t>
            </a:r>
            <a:r>
              <a:rPr lang="en-HU" sz="1600" i="1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karakterhez, táblázathoz, listához</a:t>
            </a: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rendelhető formázási beállítások összessége. Alapértelmezésként minden bevitt szövegnek van valamilyen stílusa. </a:t>
            </a:r>
          </a:p>
          <a:p>
            <a:pPr>
              <a:lnSpc>
                <a:spcPct val="150000"/>
              </a:lnSpc>
            </a:pPr>
            <a:endParaRPr lang="en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Beállítási lehetőségek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karakter-, bekezdés- formázás, szegély, </a:t>
            </a:r>
            <a:r>
              <a:rPr lang="en-HU" sz="1600" i="1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tabulátor-pozíciók, nyelv, számozás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HU" sz="1600" i="1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stílusok egymásra épülhetnek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HU" sz="1600" i="1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megadható a következő bekezdés stílusa</a:t>
            </a: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(pl. címsor után normál szöveg)</a:t>
            </a:r>
          </a:p>
          <a:p>
            <a:pPr>
              <a:lnSpc>
                <a:spcPct val="150000"/>
              </a:lnSpc>
            </a:pPr>
            <a:endParaRPr lang="en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Stílusok használata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szöveg formázása, majd a megfelelő stílus frissítése.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stílus frissítésével az adott stílusú szövegrészek módosulnak.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stílus a teljes bekezdésre vonatkozik, de egyes karakterek külön is formázhatók maradnak.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stílusok dokumentumok között átvihetők, sablondokumentumok, újraformázás lehetséges.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C47F09-90E0-CB4B-9C24-4838681C0E55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2583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840298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7D54-E51F-A64C-B29B-C25920525CE2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HU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TÖRDELÉS - SZÖVEGBEOSZTÁS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C47F09-90E0-CB4B-9C24-4838681C0E55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2583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32F248-7D80-BF49-BB0E-0EF2181DA672}"/>
              </a:ext>
            </a:extLst>
          </p:cNvPr>
          <p:cNvSpPr txBox="1">
            <a:spLocks noChangeArrowheads="1"/>
          </p:cNvSpPr>
          <p:nvPr/>
        </p:nvSpPr>
        <p:spPr>
          <a:xfrm>
            <a:off x="880053" y="1601788"/>
            <a:ext cx="7308253" cy="544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hu-HU" altLang="en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Együtt a következővel: címek</a:t>
            </a:r>
          </a:p>
          <a:p>
            <a:pPr>
              <a:lnSpc>
                <a:spcPct val="120000"/>
              </a:lnSpc>
            </a:pPr>
            <a:r>
              <a:rPr lang="hu-HU" altLang="en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Egy oldalra: címek, táblázatok</a:t>
            </a:r>
          </a:p>
          <a:p>
            <a:pPr>
              <a:lnSpc>
                <a:spcPct val="120000"/>
              </a:lnSpc>
            </a:pPr>
            <a:r>
              <a:rPr lang="hu-HU" altLang="en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Új oldalra: főcímek</a:t>
            </a:r>
          </a:p>
          <a:p>
            <a:pPr>
              <a:lnSpc>
                <a:spcPct val="120000"/>
              </a:lnSpc>
            </a:pPr>
            <a:r>
              <a:rPr lang="hu-HU" altLang="en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Fattyúsor:</a:t>
            </a:r>
          </a:p>
          <a:p>
            <a:pPr lvl="1">
              <a:lnSpc>
                <a:spcPct val="120000"/>
              </a:lnSpc>
            </a:pPr>
            <a:r>
              <a:rPr lang="hu-HU" alt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kerülendő: bekezdés utolsó sora a lap tetején, hasáb tetején, ábra alatt (</a:t>
            </a:r>
            <a:r>
              <a:rPr lang="hu-HU" altLang="en-HU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orphan</a:t>
            </a:r>
            <a:r>
              <a:rPr lang="hu-HU" alt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line), kivéve, ha a sor tele van,</a:t>
            </a:r>
          </a:p>
          <a:p>
            <a:pPr lvl="1">
              <a:lnSpc>
                <a:spcPct val="120000"/>
              </a:lnSpc>
            </a:pPr>
            <a:r>
              <a:rPr lang="hu-HU" alt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eltűrhető: bekezdés első sora a lap alján, hasáb alján (</a:t>
            </a:r>
            <a:r>
              <a:rPr lang="hu-HU" altLang="en-HU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widow</a:t>
            </a:r>
            <a:r>
              <a:rPr lang="hu-HU" alt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line),</a:t>
            </a:r>
          </a:p>
          <a:p>
            <a:pPr lvl="1">
              <a:lnSpc>
                <a:spcPct val="120000"/>
              </a:lnSpc>
            </a:pPr>
            <a:r>
              <a:rPr lang="hu-HU" alt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kerülendő: bekezdés első sora ábra felett.</a:t>
            </a:r>
          </a:p>
          <a:p>
            <a:pPr>
              <a:lnSpc>
                <a:spcPct val="120000"/>
              </a:lnSpc>
            </a:pPr>
            <a:r>
              <a:rPr lang="hu-HU" altLang="en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Legalább </a:t>
            </a:r>
            <a:r>
              <a:rPr lang="hu-HU" altLang="en-HU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három</a:t>
            </a:r>
            <a:r>
              <a:rPr lang="hu-HU" altLang="en-HU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itchFamily="2" charset="2"/>
              </a:rPr>
              <a:t></a:t>
            </a:r>
            <a:r>
              <a:rPr lang="hu-HU" altLang="en-HU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négy</a:t>
            </a:r>
            <a:r>
              <a:rPr lang="hu-HU" altLang="en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sor szöveg:</a:t>
            </a:r>
          </a:p>
          <a:p>
            <a:pPr lvl="1">
              <a:lnSpc>
                <a:spcPct val="120000"/>
              </a:lnSpc>
            </a:pPr>
            <a:r>
              <a:rPr lang="hu-HU" alt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alcím után,</a:t>
            </a:r>
          </a:p>
          <a:p>
            <a:pPr lvl="1">
              <a:lnSpc>
                <a:spcPct val="120000"/>
              </a:lnSpc>
            </a:pPr>
            <a:r>
              <a:rPr lang="hu-HU" alt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ábra előtt vagy után,</a:t>
            </a:r>
          </a:p>
          <a:p>
            <a:pPr lvl="1">
              <a:lnSpc>
                <a:spcPct val="120000"/>
              </a:lnSpc>
            </a:pPr>
            <a:r>
              <a:rPr lang="hu-HU" alt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utolsó (kifutó) oldalon (új lapon kezdődő fejezet előtt).</a:t>
            </a:r>
          </a:p>
        </p:txBody>
      </p:sp>
      <p:pic>
        <p:nvPicPr>
          <p:cNvPr id="6" name="Picture 38" descr="tördelés">
            <a:extLst>
              <a:ext uri="{FF2B5EF4-FFF2-40B4-BE49-F238E27FC236}">
                <a16:creationId xmlns:a16="http://schemas.microsoft.com/office/drawing/2014/main" id="{E38719E5-0D5D-904A-A41C-31C0848B3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6A646"/>
              </a:clrFrom>
              <a:clrTo>
                <a:srgbClr val="C6A64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2445" y="1196975"/>
            <a:ext cx="3644900" cy="5075238"/>
          </a:xfrm>
          <a:prstGeom prst="rect">
            <a:avLst/>
          </a:prstGeom>
        </p:spPr>
      </p:pic>
      <p:grpSp>
        <p:nvGrpSpPr>
          <p:cNvPr id="7" name="Group 42">
            <a:extLst>
              <a:ext uri="{FF2B5EF4-FFF2-40B4-BE49-F238E27FC236}">
                <a16:creationId xmlns:a16="http://schemas.microsoft.com/office/drawing/2014/main" id="{B99A6B68-337A-0C47-8690-4EDEB9906624}"/>
              </a:ext>
            </a:extLst>
          </p:cNvPr>
          <p:cNvGrpSpPr>
            <a:grpSpLocks/>
          </p:cNvGrpSpPr>
          <p:nvPr/>
        </p:nvGrpSpPr>
        <p:grpSpPr bwMode="auto">
          <a:xfrm>
            <a:off x="8334358" y="1277938"/>
            <a:ext cx="2817812" cy="4592637"/>
            <a:chOff x="3503" y="805"/>
            <a:chExt cx="1775" cy="2893"/>
          </a:xfrm>
        </p:grpSpPr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0E2BD4B2-E0A8-EC44-84F0-47D71D2A2EC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757" y="907"/>
              <a:ext cx="203" cy="102"/>
            </a:xfrm>
            <a:prstGeom prst="line">
              <a:avLst/>
            </a:prstGeom>
            <a:noFill/>
            <a:ln w="12700" cap="sq">
              <a:solidFill>
                <a:schemeClr val="accent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61BEEC47-7447-1747-9377-34A9F7027EB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757" y="957"/>
              <a:ext cx="253" cy="256"/>
            </a:xfrm>
            <a:prstGeom prst="line">
              <a:avLst/>
            </a:prstGeom>
            <a:noFill/>
            <a:ln w="12700" cap="sq">
              <a:solidFill>
                <a:schemeClr val="accent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B995909B-F210-1742-9E75-1A35E4B80B0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807" y="957"/>
              <a:ext cx="203" cy="712"/>
            </a:xfrm>
            <a:prstGeom prst="line">
              <a:avLst/>
            </a:prstGeom>
            <a:noFill/>
            <a:ln w="12700" cap="sq">
              <a:solidFill>
                <a:schemeClr val="accent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0BB575BD-4ABA-1242-ACF4-6E1617787AB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720" y="957"/>
              <a:ext cx="102" cy="52"/>
            </a:xfrm>
            <a:prstGeom prst="line">
              <a:avLst/>
            </a:prstGeom>
            <a:noFill/>
            <a:ln w="12700" cap="sq">
              <a:solidFill>
                <a:schemeClr val="accent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19E5786F-DC54-BD4A-AF8E-5D42B000940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974" y="957"/>
              <a:ext cx="304" cy="204"/>
            </a:xfrm>
            <a:prstGeom prst="line">
              <a:avLst/>
            </a:prstGeom>
            <a:noFill/>
            <a:ln w="12700" cap="sq">
              <a:solidFill>
                <a:schemeClr val="accent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B2B17DCE-A2B8-014B-8BCA-B552C101813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822" y="3546"/>
              <a:ext cx="50" cy="152"/>
            </a:xfrm>
            <a:prstGeom prst="line">
              <a:avLst/>
            </a:prstGeom>
            <a:noFill/>
            <a:ln w="12700" cap="sq">
              <a:solidFill>
                <a:schemeClr val="accent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35CBBBDE-811F-BC48-B7DB-686C10B23BC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3757" y="2125"/>
              <a:ext cx="101" cy="10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303C2C9A-C2B5-124D-A4D0-B6940D1B236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873" y="2125"/>
              <a:ext cx="101" cy="10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09433D90-3105-164F-ACA1-B9308589D2F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05" y="2531"/>
              <a:ext cx="963" cy="203"/>
            </a:xfrm>
            <a:prstGeom prst="ellipse">
              <a:avLst/>
            </a:prstGeom>
            <a:noFill/>
            <a:ln w="1270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HU" altLang="en-HU"/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4911F90A-4964-3041-A1D4-156A5C048E1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873" y="3292"/>
              <a:ext cx="52" cy="102"/>
            </a:xfrm>
            <a:prstGeom prst="line">
              <a:avLst/>
            </a:prstGeom>
            <a:noFill/>
            <a:ln w="12700" cap="sq">
              <a:solidFill>
                <a:schemeClr val="accent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" name="Text Box 19">
              <a:extLst>
                <a:ext uri="{FF2B5EF4-FFF2-40B4-BE49-F238E27FC236}">
                  <a16:creationId xmlns:a16="http://schemas.microsoft.com/office/drawing/2014/main" id="{C5477418-0F89-A94A-B2A8-DE42FBD93A6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807" y="2176"/>
              <a:ext cx="116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hu-HU" altLang="en-HU" sz="1000"/>
                <a:t>eltűrhető fattyúsorok</a:t>
              </a:r>
            </a:p>
          </p:txBody>
        </p:sp>
        <p:sp>
          <p:nvSpPr>
            <p:cNvPr id="20" name="Text Box 20">
              <a:extLst>
                <a:ext uri="{FF2B5EF4-FFF2-40B4-BE49-F238E27FC236}">
                  <a16:creationId xmlns:a16="http://schemas.microsoft.com/office/drawing/2014/main" id="{B5CF9333-3848-0043-B20D-3BC27DEEC39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909" y="805"/>
              <a:ext cx="116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hu-HU" altLang="en-HU" sz="1000">
                  <a:solidFill>
                    <a:schemeClr val="accent2"/>
                  </a:solidFill>
                </a:rPr>
                <a:t>kerülendő fattyúsorok</a:t>
              </a:r>
            </a:p>
          </p:txBody>
        </p:sp>
        <p:sp>
          <p:nvSpPr>
            <p:cNvPr id="21" name="Text Box 22">
              <a:extLst>
                <a:ext uri="{FF2B5EF4-FFF2-40B4-BE49-F238E27FC236}">
                  <a16:creationId xmlns:a16="http://schemas.microsoft.com/office/drawing/2014/main" id="{7E46FC6E-D354-9742-9B3E-5A2E4579F9C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757" y="3394"/>
              <a:ext cx="116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hu-HU" altLang="en-HU" sz="1000">
                  <a:solidFill>
                    <a:schemeClr val="accent2"/>
                  </a:solidFill>
                </a:rPr>
                <a:t>kerülendő fattyúsorok</a:t>
              </a:r>
            </a:p>
          </p:txBody>
        </p:sp>
        <p:sp>
          <p:nvSpPr>
            <p:cNvPr id="22" name="Text Box 23">
              <a:extLst>
                <a:ext uri="{FF2B5EF4-FFF2-40B4-BE49-F238E27FC236}">
                  <a16:creationId xmlns:a16="http://schemas.microsoft.com/office/drawing/2014/main" id="{E8B94685-5625-064D-AD9D-322135C44D1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503" y="2734"/>
              <a:ext cx="127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hu-HU" altLang="en-HU" sz="1000">
                  <a:solidFill>
                    <a:schemeClr val="accent2"/>
                  </a:solidFill>
                </a:rPr>
                <a:t>túl kevés szöveg a lapon</a:t>
              </a:r>
            </a:p>
          </p:txBody>
        </p:sp>
        <p:sp>
          <p:nvSpPr>
            <p:cNvPr id="23" name="Line 26">
              <a:extLst>
                <a:ext uri="{FF2B5EF4-FFF2-40B4-BE49-F238E27FC236}">
                  <a16:creationId xmlns:a16="http://schemas.microsoft.com/office/drawing/2014/main" id="{D7497B59-8BF0-4A43-8DBC-A4805F22080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746" y="2632"/>
              <a:ext cx="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" name="Line 28">
              <a:extLst>
                <a:ext uri="{FF2B5EF4-FFF2-40B4-BE49-F238E27FC236}">
                  <a16:creationId xmlns:a16="http://schemas.microsoft.com/office/drawing/2014/main" id="{2908482D-7DAF-984D-8050-FC508D45964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746" y="2632"/>
              <a:ext cx="0" cy="3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5" name="Line 29">
              <a:extLst>
                <a:ext uri="{FF2B5EF4-FFF2-40B4-BE49-F238E27FC236}">
                  <a16:creationId xmlns:a16="http://schemas.microsoft.com/office/drawing/2014/main" id="{B9425042-FFF9-EC4C-8E85-DC0DB078E5E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746" y="2962"/>
              <a:ext cx="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6" name="Line 30">
              <a:extLst>
                <a:ext uri="{FF2B5EF4-FFF2-40B4-BE49-F238E27FC236}">
                  <a16:creationId xmlns:a16="http://schemas.microsoft.com/office/drawing/2014/main" id="{D18D681D-6F17-3646-9F21-90C93A4511A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746" y="3012"/>
              <a:ext cx="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7" name="Line 31">
              <a:extLst>
                <a:ext uri="{FF2B5EF4-FFF2-40B4-BE49-F238E27FC236}">
                  <a16:creationId xmlns:a16="http://schemas.microsoft.com/office/drawing/2014/main" id="{F3B290DE-AA17-BB4C-929F-2B93A1CE49F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746" y="3012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8" name="Line 32">
              <a:extLst>
                <a:ext uri="{FF2B5EF4-FFF2-40B4-BE49-F238E27FC236}">
                  <a16:creationId xmlns:a16="http://schemas.microsoft.com/office/drawing/2014/main" id="{184F73E1-71A3-254E-B375-DF3E4FB5CBD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746" y="3140"/>
              <a:ext cx="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18078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-0.29934 0.430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4" y="215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0509 L -0.33294 0.4092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54" y="2071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934 0.43033 L -0.30065 -0.3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4027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294 0.40926 L -0.33294 -0.3988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7D54-E51F-A64C-B29B-C25920525CE2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HU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TÖRDELÉS - SZAKASZFORMÁZÁS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67E14E-C36F-0040-9A17-EC85EB96AF8F}"/>
              </a:ext>
            </a:extLst>
          </p:cNvPr>
          <p:cNvSpPr txBox="1"/>
          <p:nvPr/>
        </p:nvSpPr>
        <p:spPr>
          <a:xfrm>
            <a:off x="880053" y="1432403"/>
            <a:ext cx="7562487" cy="5151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Töréspont beszúrása:  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folyamatos, új oldal, </a:t>
            </a:r>
            <a:r>
              <a:rPr lang="hu-HU" sz="1600" i="1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páros/páratlan oldal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hu-HU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u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Élőfej és élőláb (Fejléc és lábléc)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szakaszon belül egyforma, 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különbözhet páros és páratlan oldalon, a szakasz első oldalán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tartalmazhat oldalszámot, </a:t>
            </a:r>
            <a:r>
              <a:rPr lang="hu-HU" sz="1600" i="1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aktuális fejezetcímet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u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Oldalbeállítás, papírelrendezés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tájolás, </a:t>
            </a:r>
            <a:r>
              <a:rPr lang="hu-HU" sz="1600" i="1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függőleges igazítás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papírméret: A4-A5-B5 stb.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margók mérete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u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Többhasábos szöveg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kifutó oldalon a hasábok egyforma magasak legyenek.</a:t>
            </a:r>
          </a:p>
          <a:p>
            <a:pPr>
              <a:lnSpc>
                <a:spcPct val="150000"/>
              </a:lnSpc>
            </a:pPr>
            <a:endParaRPr lang="hu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C47F09-90E0-CB4B-9C24-4838681C0E55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2583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5" name="Picture 7" descr="tördelés">
            <a:extLst>
              <a:ext uri="{FF2B5EF4-FFF2-40B4-BE49-F238E27FC236}">
                <a16:creationId xmlns:a16="http://schemas.microsoft.com/office/drawing/2014/main" id="{66FB6512-3924-0E41-958F-175C377F5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6A646"/>
              </a:clrFrom>
              <a:clrTo>
                <a:srgbClr val="C6A64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25971" y="1343932"/>
            <a:ext cx="3644900" cy="507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Line 19">
            <a:extLst>
              <a:ext uri="{FF2B5EF4-FFF2-40B4-BE49-F238E27FC236}">
                <a16:creationId xmlns:a16="http://schemas.microsoft.com/office/drawing/2014/main" id="{60DCA0B6-B098-5C49-8636-943A8ADF78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86659" y="2351995"/>
            <a:ext cx="0" cy="1187450"/>
          </a:xfrm>
          <a:prstGeom prst="line">
            <a:avLst/>
          </a:prstGeom>
          <a:noFill/>
          <a:ln w="12700" cap="sq">
            <a:solidFill>
              <a:schemeClr val="accent2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" name="Text Box 20">
            <a:extLst>
              <a:ext uri="{FF2B5EF4-FFF2-40B4-BE49-F238E27FC236}">
                <a16:creationId xmlns:a16="http://schemas.microsoft.com/office/drawing/2014/main" id="{34EFBD54-726D-C84D-8CBC-A289B86F7CD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728665" y="2738551"/>
            <a:ext cx="1312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hu-HU" altLang="en-HU" sz="1000">
                <a:solidFill>
                  <a:schemeClr val="accent2"/>
                </a:solidFill>
              </a:rPr>
              <a:t>hasábmagasság nem egyforma</a:t>
            </a:r>
          </a:p>
        </p:txBody>
      </p:sp>
    </p:spTree>
    <p:extLst>
      <p:ext uri="{BB962C8B-B14F-4D97-AF65-F5344CB8AC3E}">
        <p14:creationId xmlns:p14="http://schemas.microsoft.com/office/powerpoint/2010/main" val="3005521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7D54-E51F-A64C-B29B-C25920525CE2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HU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POZÍCIONÁLÁS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67E14E-C36F-0040-9A17-EC85EB96AF8F}"/>
              </a:ext>
            </a:extLst>
          </p:cNvPr>
          <p:cNvSpPr txBox="1"/>
          <p:nvPr/>
        </p:nvSpPr>
        <p:spPr>
          <a:xfrm>
            <a:off x="880054" y="1520085"/>
            <a:ext cx="8665880" cy="4843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Lapon (függőlegesen)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szöveget a program tördeli a szövegtükörbe az aktuális papírméret, margók, betűtípus, betűméret, stb. függvényében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közvetve befolyásolható szövegbeosztási beállításokkal, töréspont beszúrásával, speciális jelek használatával, stb.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lebegő objektumok elhelyezhetők a laphoz/margóhoz képest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áblázat alkalmazásával</a:t>
            </a:r>
          </a:p>
          <a:p>
            <a:pPr>
              <a:lnSpc>
                <a:spcPct val="150000"/>
              </a:lnSpc>
            </a:pPr>
            <a:r>
              <a:rPr lang="en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Soron belül (vízszintesen)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szövegen kívüli (lebegő) objektum helyzete megadható:	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egy adott bekezdéshez képest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lap vagy a szövegtükör bal vagy jobb széléhez képest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táblázat: adott szélességű cellában (leginkább javasolt mód)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tabulátorokkal: automatikus, balra-, középre-, jobbra-, </a:t>
            </a:r>
            <a:r>
              <a:rPr lang="en-HU" sz="1600" i="1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tizedeshez igazított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C47F09-90E0-CB4B-9C24-4838681C0E55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2583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19755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C47F09-90E0-CB4B-9C24-4838681C0E55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2583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561" name="Picture 560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81CE9ED0-DEA0-204B-A670-51FABAEB2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968" y="2461874"/>
            <a:ext cx="10362064" cy="193425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EAD7D54-E51F-A64C-B29B-C25920525CE2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TABULÁTOR</a:t>
            </a:r>
            <a:endParaRPr lang="en-HU" sz="2800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880054" y="1703070"/>
            <a:ext cx="5240152" cy="356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Vízszintes pozícionálás soron belül: tabulátorral. </a:t>
            </a:r>
          </a:p>
        </p:txBody>
      </p:sp>
    </p:spTree>
    <p:extLst>
      <p:ext uri="{BB962C8B-B14F-4D97-AF65-F5344CB8AC3E}">
        <p14:creationId xmlns:p14="http://schemas.microsoft.com/office/powerpoint/2010/main" val="844106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7D54-E51F-A64C-B29B-C25920525CE2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HU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OBJEKTUMOK BEILLESZTÉSE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67E14E-C36F-0040-9A17-EC85EB96AF8F}"/>
              </a:ext>
            </a:extLst>
          </p:cNvPr>
          <p:cNvSpPr txBox="1"/>
          <p:nvPr/>
        </p:nvSpPr>
        <p:spPr>
          <a:xfrm>
            <a:off x="880054" y="1809087"/>
            <a:ext cx="11007146" cy="4412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Beillesztés helye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szövegben: az objektum is egy karakterként viselkedik pl. képletek, közrezárt ábrák, táblázatok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szövegen kívül (lebegő): a szöveg körbefolyja az ábrát, lehorgonyozható a laphoz/bekezdéshez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szöveg alá (vízjelként): erősen rontja az olvashatóságot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Beillesztett objektum megjelenési formája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képként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konvertálva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ikonként vagy hivatkozásként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Beillesztés módja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beágyazás: az ábra a fájl része lesz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csatolás: csak egy külső filera mutató hivatkozás (csapatmunka)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C47F09-90E0-CB4B-9C24-4838681C0E55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2583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917463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7D54-E51F-A64C-B29B-C25920525CE2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HU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BEÉPÍTETT SZERKESZTŐK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67E14E-C36F-0040-9A17-EC85EB96AF8F}"/>
              </a:ext>
            </a:extLst>
          </p:cNvPr>
          <p:cNvSpPr txBox="1"/>
          <p:nvPr/>
        </p:nvSpPr>
        <p:spPr>
          <a:xfrm>
            <a:off x="880054" y="4982066"/>
            <a:ext cx="4471730" cy="371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H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Beszúrás/Egyenlet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C47F09-90E0-CB4B-9C24-4838681C0E55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2583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4E18EC-4E9D-674E-8857-93A7BD4DB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391" y="1813397"/>
            <a:ext cx="3721055" cy="26911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B1A51D-C79C-0F43-9ECE-11DFF9C52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054" y="1813397"/>
            <a:ext cx="4471730" cy="28786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537D17-F8B2-DE4E-B1CA-C2B5873D9D7E}"/>
              </a:ext>
            </a:extLst>
          </p:cNvPr>
          <p:cNvSpPr txBox="1"/>
          <p:nvPr/>
        </p:nvSpPr>
        <p:spPr>
          <a:xfrm>
            <a:off x="7111391" y="4982065"/>
            <a:ext cx="4471730" cy="371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H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Beszúrás/Rajz</a:t>
            </a:r>
          </a:p>
        </p:txBody>
      </p:sp>
    </p:spTree>
    <p:extLst>
      <p:ext uri="{BB962C8B-B14F-4D97-AF65-F5344CB8AC3E}">
        <p14:creationId xmlns:p14="http://schemas.microsoft.com/office/powerpoint/2010/main" val="2753251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7D54-E51F-A64C-B29B-C25920525CE2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HU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GENERÁLT TARTALMAK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67E14E-C36F-0040-9A17-EC85EB96AF8F}"/>
              </a:ext>
            </a:extLst>
          </p:cNvPr>
          <p:cNvSpPr txBox="1"/>
          <p:nvPr/>
        </p:nvSpPr>
        <p:spPr>
          <a:xfrm>
            <a:off x="880054" y="1695450"/>
            <a:ext cx="10245146" cy="4566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3" lvl="1">
              <a:lnSpc>
                <a:spcPct val="150000"/>
              </a:lnSpc>
            </a:pPr>
            <a:r>
              <a:rPr lang="en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automatikus számozás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lábjegyzet automatikus számozással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lista automatikus számozása, akár többszintű lista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HU" sz="1600" i="1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számozott ábra, táblázat, képlet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jegyzék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HU" sz="1600" i="1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ábrajegyzék, táblázat, képlet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tartalomjegyzék a címsorokból</a:t>
            </a:r>
            <a:endParaRPr lang="en-HU" sz="1600" i="1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kereszthivatkozás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könyvjelzőre, címsorra, </a:t>
            </a:r>
            <a:r>
              <a:rPr lang="en-HU" sz="1600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listaelemre, ábrára (táblázatra, képletre), lábjegyzetre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HU" sz="1600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megjelenhet a hivatkozott elem szövege, oldalszáma, sorszáma stb.</a:t>
            </a:r>
            <a:endParaRPr lang="en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hivatkozás forrásra (citation)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C47F09-90E0-CB4B-9C24-4838681C0E55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2583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648906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7D54-E51F-A64C-B29B-C25920525CE2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HU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VÁLTOZÁSKÖVETÉS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67E14E-C36F-0040-9A17-EC85EB96AF8F}"/>
              </a:ext>
            </a:extLst>
          </p:cNvPr>
          <p:cNvSpPr txBox="1"/>
          <p:nvPr/>
        </p:nvSpPr>
        <p:spPr>
          <a:xfrm>
            <a:off x="880054" y="1439272"/>
            <a:ext cx="10245146" cy="5224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korrektúra / véleményezés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Bekapcsolt állapotban követi változásokat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Több véleményező esetén különböző szín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Módosítások elfogadása/elvetése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Megjeleníthető az eredeti vagy a módosított szöveg korrektúrával </a:t>
            </a:r>
            <a:r>
              <a:rPr lang="hu-HU" sz="1600" i="1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vagy anélkül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6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dokumentumok összehasonlítása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Különbségek jelölése korrektúraként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Több embernek elküldhető átolvasásra, a különbségek összefésülhetők</a:t>
            </a:r>
            <a:endParaRPr lang="hu-HU" sz="16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hu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verziókövetés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szerkesztés története visszakövethető, az egyes állapotok között lehet váltani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Egyes variációk elnevezhetők</a:t>
            </a:r>
          </a:p>
          <a:p>
            <a:pPr>
              <a:lnSpc>
                <a:spcPct val="150000"/>
              </a:lnSpc>
            </a:pPr>
            <a:endParaRPr lang="hu-HU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C47F09-90E0-CB4B-9C24-4838681C0E55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2583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2047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7D54-E51F-A64C-B29B-C25920525CE2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HU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KOLLABORÁCI</a:t>
            </a:r>
            <a:r>
              <a:rPr lang="en-US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Ó  </a:t>
            </a:r>
            <a:endParaRPr lang="en-HU" sz="2800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67E14E-C36F-0040-9A17-EC85EB96AF8F}"/>
              </a:ext>
            </a:extLst>
          </p:cNvPr>
          <p:cNvSpPr txBox="1"/>
          <p:nvPr/>
        </p:nvSpPr>
        <p:spPr>
          <a:xfrm>
            <a:off x="880054" y="1695450"/>
            <a:ext cx="3827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Megosztás</a:t>
            </a:r>
            <a:endParaRPr lang="en-HU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Konkrét felhasználókkal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Bárkivel, aki a linket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ismeri</a:t>
            </a:r>
            <a:endParaRPr lang="en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C47F09-90E0-CB4B-9C24-4838681C0E55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2583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2B817A-2F57-6241-8F0C-0B174A7707D5}"/>
              </a:ext>
            </a:extLst>
          </p:cNvPr>
          <p:cNvSpPr txBox="1"/>
          <p:nvPr/>
        </p:nvSpPr>
        <p:spPr>
          <a:xfrm>
            <a:off x="880054" y="3256413"/>
            <a:ext cx="102451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Korrektúra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Nézet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Mód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menü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Szerkesztés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közvetlenül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dokumentum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szerkesztése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J</a:t>
            </a: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avaslat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a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szerkesztések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korrektúraként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jelennek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meg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Olvasás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a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végső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változat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látszik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javaslatok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nélkül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szerkesztés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ekkor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nem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lehetséges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Kommunikáció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HU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Beszúrás/megjegyzés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megjegyzés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hozzáadása</a:t>
            </a:r>
            <a:endParaRPr lang="en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Csevegés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oldalsávban</a:t>
            </a:r>
            <a:endParaRPr lang="en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868186" y="2207197"/>
            <a:ext cx="6096000" cy="78124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Jogok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Szerkesztő – Hozzászóló – O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vasó</a:t>
            </a:r>
          </a:p>
          <a:p>
            <a:pPr>
              <a:lnSpc>
                <a:spcPct val="150000"/>
              </a:lnSpc>
            </a:pPr>
            <a:endParaRPr lang="en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Jobb oldali kapcsos zárójel 5"/>
          <p:cNvSpPr/>
          <p:nvPr/>
        </p:nvSpPr>
        <p:spPr>
          <a:xfrm>
            <a:off x="4480229" y="2021444"/>
            <a:ext cx="226943" cy="764829"/>
          </a:xfrm>
          <a:prstGeom prst="rightBrace">
            <a:avLst>
              <a:gd name="adj1" fmla="val 19927"/>
              <a:gd name="adj2" fmla="val 5556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993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7D54-E51F-A64C-B29B-C25920525CE2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SZÁMÍTÓGÉP RÉSZEI </a:t>
            </a:r>
            <a:endParaRPr lang="en-HU" sz="2800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9B4688-E5E9-864B-A699-B0BDC90E424A}"/>
              </a:ext>
            </a:extLst>
          </p:cNvPr>
          <p:cNvSpPr txBox="1"/>
          <p:nvPr/>
        </p:nvSpPr>
        <p:spPr>
          <a:xfrm>
            <a:off x="880054" y="1564822"/>
            <a:ext cx="10879925" cy="4843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Központi végrehajtó egység (CPU)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magok száma (</a:t>
            </a:r>
            <a:r>
              <a:rPr lang="hu-HU" altLang="hu-HU" sz="16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Core</a:t>
            </a:r>
            <a:r>
              <a:rPr lang="hu-HU" altLang="hu-HU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), szálak száma (</a:t>
            </a:r>
            <a:r>
              <a:rPr lang="hu-HU" altLang="hu-HU" sz="16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Thread</a:t>
            </a:r>
            <a:r>
              <a:rPr lang="hu-HU" altLang="hu-HU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órajel (</a:t>
            </a:r>
            <a:r>
              <a:rPr lang="hu-HU" altLang="hu-HU" sz="16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GHz-ben</a:t>
            </a:r>
            <a:r>
              <a:rPr lang="hu-HU" altLang="hu-HU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Memória (RAM)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órajel (</a:t>
            </a:r>
            <a:r>
              <a:rPr lang="hu-HU" altLang="hu-H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MHz-ben</a:t>
            </a:r>
            <a:r>
              <a:rPr lang="hu-HU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kapacitás (GB-ban)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Háttértár (meghajtó, driver):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Merevlemez (Winchester</a:t>
            </a:r>
            <a:r>
              <a:rPr lang="en-US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/</a:t>
            </a:r>
            <a:r>
              <a:rPr lang="hu-HU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HDD)</a:t>
            </a:r>
            <a:endParaRPr lang="en-US" altLang="hu-H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hu-H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Tartós</a:t>
            </a:r>
            <a:r>
              <a:rPr lang="en-US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hu-H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állapotú</a:t>
            </a:r>
            <a:r>
              <a:rPr lang="en-US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hu-H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meghajtó</a:t>
            </a:r>
            <a:r>
              <a:rPr lang="en-US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 (SSD)</a:t>
            </a:r>
            <a:endParaRPr lang="hu-HU" altLang="hu-H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Optikai lemez (CD, DVD)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Pe</a:t>
            </a:r>
            <a:r>
              <a:rPr lang="en-US" altLang="hu-H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ndrive</a:t>
            </a:r>
            <a:r>
              <a:rPr lang="hu-HU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altLang="hu-H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Memóriakártya</a:t>
            </a:r>
            <a:endParaRPr lang="hu-HU" altLang="hu-H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Egyéb perifériák: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Videokártya (</a:t>
            </a:r>
            <a:r>
              <a:rPr lang="hu-HU" altLang="hu-H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Graphics</a:t>
            </a:r>
            <a:r>
              <a:rPr lang="hu-HU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altLang="hu-H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Card</a:t>
            </a:r>
            <a:r>
              <a:rPr lang="hu-HU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), Hálózati kártya (Network </a:t>
            </a:r>
            <a:r>
              <a:rPr lang="hu-HU" altLang="hu-H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Card</a:t>
            </a:r>
            <a:r>
              <a:rPr lang="hu-HU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), Nyomtató, Lapolvasó... stb. </a:t>
            </a:r>
          </a:p>
        </p:txBody>
      </p:sp>
    </p:spTree>
    <p:extLst>
      <p:ext uri="{BB962C8B-B14F-4D97-AF65-F5344CB8AC3E}">
        <p14:creationId xmlns:p14="http://schemas.microsoft.com/office/powerpoint/2010/main" val="274963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167E14E-C36F-0040-9A17-EC85EB96AF8F}"/>
              </a:ext>
            </a:extLst>
          </p:cNvPr>
          <p:cNvSpPr txBox="1"/>
          <p:nvPr/>
        </p:nvSpPr>
        <p:spPr>
          <a:xfrm>
            <a:off x="880054" y="5131987"/>
            <a:ext cx="10245146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HU" sz="1400" b="1" spc="12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Fejér Tamás – Strommer László – Fehér Eszter</a:t>
            </a:r>
          </a:p>
          <a:p>
            <a:pPr algn="ctr">
              <a:lnSpc>
                <a:spcPct val="150000"/>
              </a:lnSpc>
            </a:pPr>
            <a:r>
              <a:rPr lang="en-HU" sz="1400" b="1" spc="12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BME Építészmérnöki Kar</a:t>
            </a:r>
          </a:p>
          <a:p>
            <a:pPr algn="ctr">
              <a:lnSpc>
                <a:spcPct val="150000"/>
              </a:lnSpc>
            </a:pPr>
            <a:r>
              <a:rPr lang="en-HU" sz="1400" b="1" spc="12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Morfológia és Alkalmazott Geometria Tanszék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C47F09-90E0-CB4B-9C24-4838681C0E55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2583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464288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7D54-E51F-A64C-B29B-C25920525CE2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ADATOK TÁROLÁSA</a:t>
            </a:r>
            <a:endParaRPr lang="en-HU" sz="2800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9B4688-E5E9-864B-A699-B0BDC90E424A}"/>
              </a:ext>
            </a:extLst>
          </p:cNvPr>
          <p:cNvSpPr txBox="1"/>
          <p:nvPr/>
        </p:nvSpPr>
        <p:spPr>
          <a:xfrm>
            <a:off x="880054" y="1695450"/>
            <a:ext cx="10879925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hu-H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hu-HU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Példa</a:t>
            </a:r>
            <a:r>
              <a:rPr lang="en-US" altLang="hu-HU" sz="1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hu-HU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szituáció</a:t>
            </a:r>
            <a:r>
              <a:rPr lang="en-US" altLang="hu-HU" sz="1600" b="1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Van </a:t>
            </a:r>
            <a:r>
              <a:rPr lang="en-US" altLang="hu-H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egy</a:t>
            </a:r>
            <a:r>
              <a:rPr lang="en-US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 SD </a:t>
            </a:r>
            <a:r>
              <a:rPr lang="en-US" altLang="hu-H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kártyám</a:t>
            </a:r>
            <a:r>
              <a:rPr lang="en-US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altLang="hu-H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amin</a:t>
            </a:r>
            <a:r>
              <a:rPr lang="en-US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 van </a:t>
            </a:r>
            <a:r>
              <a:rPr lang="en-US" altLang="hu-H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még</a:t>
            </a:r>
            <a:r>
              <a:rPr lang="en-US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 2 GB </a:t>
            </a:r>
            <a:r>
              <a:rPr lang="en-US" altLang="hu-H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tárhely</a:t>
            </a:r>
            <a:r>
              <a:rPr lang="en-US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altLang="hu-H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Készítettem</a:t>
            </a:r>
            <a:r>
              <a:rPr lang="en-US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 100 </a:t>
            </a:r>
            <a:r>
              <a:rPr lang="en-US" altLang="hu-H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db</a:t>
            </a:r>
            <a:r>
              <a:rPr lang="en-US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 20.000 KB </a:t>
            </a:r>
            <a:r>
              <a:rPr lang="en-US" altLang="hu-H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méretű</a:t>
            </a:r>
            <a:r>
              <a:rPr lang="en-US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hu-H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fényképet</a:t>
            </a:r>
            <a:r>
              <a:rPr lang="en-US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altLang="hu-H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Hány</a:t>
            </a:r>
            <a:r>
              <a:rPr lang="en-US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hu-H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darab</a:t>
            </a:r>
            <a:r>
              <a:rPr lang="en-US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hu-H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kép</a:t>
            </a:r>
            <a:r>
              <a:rPr lang="en-US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hu-H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fér</a:t>
            </a:r>
            <a:r>
              <a:rPr lang="en-US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 el a </a:t>
            </a:r>
            <a:r>
              <a:rPr lang="en-US" altLang="hu-H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kártyán</a:t>
            </a:r>
            <a:r>
              <a:rPr lang="en-US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?   </a:t>
            </a:r>
          </a:p>
          <a:p>
            <a:pPr>
              <a:lnSpc>
                <a:spcPct val="150000"/>
              </a:lnSpc>
            </a:pPr>
            <a:endParaRPr lang="hu-HU" altLang="hu-H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820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7D54-E51F-A64C-B29B-C25920525CE2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ADATOK TÁROLÁSA</a:t>
            </a:r>
            <a:endParaRPr lang="en-HU" sz="2800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9B4688-E5E9-864B-A699-B0BDC90E424A}"/>
              </a:ext>
            </a:extLst>
          </p:cNvPr>
          <p:cNvSpPr txBox="1"/>
          <p:nvPr/>
        </p:nvSpPr>
        <p:spPr>
          <a:xfrm>
            <a:off x="880054" y="1695450"/>
            <a:ext cx="108799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Tárolás alapegysége a bit (</a:t>
            </a:r>
            <a:r>
              <a:rPr lang="hu-HU" altLang="hu-HU" sz="16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</a:t>
            </a:r>
            <a:r>
              <a:rPr lang="hu-HU" altLang="hu-H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nary</a:t>
            </a:r>
            <a:r>
              <a:rPr lang="hu-HU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altLang="hu-H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digi</a:t>
            </a:r>
            <a:r>
              <a:rPr lang="hu-HU" altLang="hu-HU" sz="16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  <a:r>
              <a:rPr lang="hu-HU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): értéke 0 vagy 1 lehet (0/1, igaz/hamis, van/nincs)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8 bit = 1 bájt (byte), így pl.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1 bájt 2</a:t>
            </a:r>
            <a:r>
              <a:rPr lang="hu-HU" altLang="hu-HU" sz="16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  <a:r>
              <a:rPr lang="hu-HU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 = 256 különböző értéket tárolhat, azaz egy 0–255 közötti számértéket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2 bájt 2</a:t>
            </a:r>
            <a:r>
              <a:rPr lang="hu-HU" altLang="hu-HU" sz="16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16</a:t>
            </a:r>
            <a:r>
              <a:rPr lang="hu-HU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 = 65536 különböző értéket tárolhat, azaz egy 0–65535 közötti számértéket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Nagyobb egységek: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1 KB (kilobájt) = 1024(=2</a:t>
            </a:r>
            <a:r>
              <a:rPr lang="hu-HU" altLang="hu-HU" sz="16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10</a:t>
            </a:r>
            <a:r>
              <a:rPr lang="hu-HU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) bájt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1 MB (megabájt) = 1024 KB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1 GB (gigabájt) = 1024 MB = 1 048 576 KB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Ezért minden számítógépen tárolt, azaz digitális adatot 0–255 közötti egész számokkal kell kódolni </a:t>
            </a:r>
            <a:br>
              <a:rPr lang="hu-HU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hu-HU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(pl. nagyobb és negatív egész számok, tizedes törtek, szöveg, szöveg formázása, képlet, tervrajz, szín, hang, programkód, etc.)</a:t>
            </a:r>
          </a:p>
        </p:txBody>
      </p:sp>
    </p:spTree>
    <p:extLst>
      <p:ext uri="{BB962C8B-B14F-4D97-AF65-F5344CB8AC3E}">
        <p14:creationId xmlns:p14="http://schemas.microsoft.com/office/powerpoint/2010/main" val="4293179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7D54-E51F-A64C-B29B-C25920525CE2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ADATOK TÁROLÁSA</a:t>
            </a:r>
            <a:endParaRPr lang="en-HU" sz="2800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9B4688-E5E9-864B-A699-B0BDC90E424A}"/>
              </a:ext>
            </a:extLst>
          </p:cNvPr>
          <p:cNvSpPr txBox="1"/>
          <p:nvPr/>
        </p:nvSpPr>
        <p:spPr>
          <a:xfrm>
            <a:off x="880054" y="1695450"/>
            <a:ext cx="10879925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hu-H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hu-HU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Példa</a:t>
            </a:r>
            <a:r>
              <a:rPr lang="en-US" altLang="hu-HU" sz="1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hu-HU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szituáció</a:t>
            </a:r>
            <a:r>
              <a:rPr lang="en-US" altLang="hu-HU" sz="1600" b="1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Van </a:t>
            </a:r>
            <a:r>
              <a:rPr lang="en-US" altLang="hu-H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egy</a:t>
            </a:r>
            <a:r>
              <a:rPr lang="en-US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 SD </a:t>
            </a:r>
            <a:r>
              <a:rPr lang="en-US" altLang="hu-H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kártyám</a:t>
            </a:r>
            <a:r>
              <a:rPr lang="en-US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altLang="hu-H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amin</a:t>
            </a:r>
            <a:r>
              <a:rPr lang="en-US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 van </a:t>
            </a:r>
            <a:r>
              <a:rPr lang="en-US" altLang="hu-H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még</a:t>
            </a:r>
            <a:r>
              <a:rPr lang="en-US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 2 GB </a:t>
            </a:r>
            <a:r>
              <a:rPr lang="en-US" altLang="hu-H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tárhely</a:t>
            </a:r>
            <a:r>
              <a:rPr lang="en-US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altLang="hu-H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Készítettem</a:t>
            </a:r>
            <a:r>
              <a:rPr lang="en-US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 100 </a:t>
            </a:r>
            <a:r>
              <a:rPr lang="en-US" altLang="hu-H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db</a:t>
            </a:r>
            <a:r>
              <a:rPr lang="en-US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 20.000 KB </a:t>
            </a:r>
            <a:r>
              <a:rPr lang="en-US" altLang="hu-H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méretű</a:t>
            </a:r>
            <a:r>
              <a:rPr lang="en-US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hu-H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fényképet</a:t>
            </a:r>
            <a:r>
              <a:rPr lang="en-US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altLang="hu-H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Hány</a:t>
            </a:r>
            <a:r>
              <a:rPr lang="en-US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hu-H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darab</a:t>
            </a:r>
            <a:r>
              <a:rPr lang="en-US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hu-H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kép</a:t>
            </a:r>
            <a:r>
              <a:rPr lang="en-US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hu-H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fér</a:t>
            </a:r>
            <a:r>
              <a:rPr lang="en-US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 el a </a:t>
            </a:r>
            <a:r>
              <a:rPr lang="en-US" altLang="hu-H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kártyán</a:t>
            </a:r>
            <a:r>
              <a:rPr lang="en-US" alt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?   </a:t>
            </a:r>
          </a:p>
          <a:p>
            <a:pPr>
              <a:lnSpc>
                <a:spcPct val="150000"/>
              </a:lnSpc>
            </a:pPr>
            <a:endParaRPr lang="hu-HU" altLang="hu-H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F89B4688-E5E9-864B-A699-B0BDC90E424A}"/>
              </a:ext>
            </a:extLst>
          </p:cNvPr>
          <p:cNvSpPr txBox="1"/>
          <p:nvPr/>
        </p:nvSpPr>
        <p:spPr>
          <a:xfrm>
            <a:off x="880054" y="4058313"/>
            <a:ext cx="108799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hu-H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hu-HU" sz="1600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Bónusz</a:t>
            </a:r>
            <a:r>
              <a:rPr lang="en-US" altLang="hu-HU" sz="1600" b="1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hu-HU" sz="1600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kérdés</a:t>
            </a:r>
            <a:r>
              <a:rPr lang="en-US" altLang="hu-HU" sz="1600" b="1" i="1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hu-HU" sz="1600" i="1" dirty="0" err="1">
                <a:latin typeface="Verdana" panose="020B0604030504040204" pitchFamily="34" charset="0"/>
                <a:ea typeface="Verdana" panose="020B0604030504040204" pitchFamily="34" charset="0"/>
              </a:rPr>
              <a:t>Vettem</a:t>
            </a:r>
            <a:r>
              <a:rPr lang="en-US" altLang="hu-HU" sz="16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hu-HU" sz="1600" i="1" dirty="0" err="1">
                <a:latin typeface="Verdana" panose="020B0604030504040204" pitchFamily="34" charset="0"/>
                <a:ea typeface="Verdana" panose="020B0604030504040204" pitchFamily="34" charset="0"/>
              </a:rPr>
              <a:t>egy</a:t>
            </a:r>
            <a:r>
              <a:rPr lang="en-US" altLang="hu-HU" sz="1600" i="1" dirty="0">
                <a:latin typeface="Verdana" panose="020B0604030504040204" pitchFamily="34" charset="0"/>
                <a:ea typeface="Verdana" panose="020B0604030504040204" pitchFamily="34" charset="0"/>
              </a:rPr>
              <a:t> 2 GB-</a:t>
            </a:r>
            <a:r>
              <a:rPr lang="en-US" altLang="hu-HU" sz="1600" i="1" dirty="0" err="1">
                <a:latin typeface="Verdana" panose="020B0604030504040204" pitchFamily="34" charset="0"/>
                <a:ea typeface="Verdana" panose="020B0604030504040204" pitchFamily="34" charset="0"/>
              </a:rPr>
              <a:t>os</a:t>
            </a:r>
            <a:r>
              <a:rPr lang="en-US" altLang="hu-HU" sz="1600" i="1" dirty="0">
                <a:latin typeface="Verdana" panose="020B0604030504040204" pitchFamily="34" charset="0"/>
                <a:ea typeface="Verdana" panose="020B0604030504040204" pitchFamily="34" charset="0"/>
              </a:rPr>
              <a:t> SD </a:t>
            </a:r>
            <a:r>
              <a:rPr lang="en-US" altLang="hu-HU" sz="1600" i="1" dirty="0" err="1">
                <a:latin typeface="Verdana" panose="020B0604030504040204" pitchFamily="34" charset="0"/>
                <a:ea typeface="Verdana" panose="020B0604030504040204" pitchFamily="34" charset="0"/>
              </a:rPr>
              <a:t>kártyát</a:t>
            </a:r>
            <a:r>
              <a:rPr lang="en-US" altLang="hu-HU" sz="1600" i="1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altLang="hu-HU" sz="1600" i="1" dirty="0" err="1">
                <a:latin typeface="Verdana" panose="020B0604030504040204" pitchFamily="34" charset="0"/>
                <a:ea typeface="Verdana" panose="020B0604030504040204" pitchFamily="34" charset="0"/>
              </a:rPr>
              <a:t>Készítettem</a:t>
            </a:r>
            <a:r>
              <a:rPr lang="en-US" altLang="hu-HU" sz="1600" i="1" dirty="0">
                <a:latin typeface="Verdana" panose="020B0604030504040204" pitchFamily="34" charset="0"/>
                <a:ea typeface="Verdana" panose="020B0604030504040204" pitchFamily="34" charset="0"/>
              </a:rPr>
              <a:t> 100 </a:t>
            </a:r>
            <a:r>
              <a:rPr lang="en-US" altLang="hu-HU" sz="1600" i="1" dirty="0" err="1">
                <a:latin typeface="Verdana" panose="020B0604030504040204" pitchFamily="34" charset="0"/>
                <a:ea typeface="Verdana" panose="020B0604030504040204" pitchFamily="34" charset="0"/>
              </a:rPr>
              <a:t>db</a:t>
            </a:r>
            <a:r>
              <a:rPr lang="en-US" altLang="hu-HU" sz="1600" i="1" dirty="0">
                <a:latin typeface="Verdana" panose="020B0604030504040204" pitchFamily="34" charset="0"/>
                <a:ea typeface="Verdana" panose="020B0604030504040204" pitchFamily="34" charset="0"/>
              </a:rPr>
              <a:t> 20.000 KB </a:t>
            </a:r>
            <a:r>
              <a:rPr lang="en-US" altLang="hu-HU" sz="1600" i="1" dirty="0" err="1">
                <a:latin typeface="Verdana" panose="020B0604030504040204" pitchFamily="34" charset="0"/>
                <a:ea typeface="Verdana" panose="020B0604030504040204" pitchFamily="34" charset="0"/>
              </a:rPr>
              <a:t>méretű</a:t>
            </a:r>
            <a:r>
              <a:rPr lang="en-US" altLang="hu-HU" sz="16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hu-HU" sz="1600" i="1" dirty="0" err="1">
                <a:latin typeface="Verdana" panose="020B0604030504040204" pitchFamily="34" charset="0"/>
                <a:ea typeface="Verdana" panose="020B0604030504040204" pitchFamily="34" charset="0"/>
              </a:rPr>
              <a:t>fényképet</a:t>
            </a:r>
            <a:r>
              <a:rPr lang="en-US" altLang="hu-HU" sz="1600" i="1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altLang="hu-HU" sz="1600" i="1" dirty="0" err="1">
                <a:latin typeface="Verdana" panose="020B0604030504040204" pitchFamily="34" charset="0"/>
                <a:ea typeface="Verdana" panose="020B0604030504040204" pitchFamily="34" charset="0"/>
              </a:rPr>
              <a:t>Hány</a:t>
            </a:r>
            <a:r>
              <a:rPr lang="en-US" altLang="hu-HU" sz="16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hu-HU" sz="1600" i="1" dirty="0" err="1">
                <a:latin typeface="Verdana" panose="020B0604030504040204" pitchFamily="34" charset="0"/>
                <a:ea typeface="Verdana" panose="020B0604030504040204" pitchFamily="34" charset="0"/>
              </a:rPr>
              <a:t>darab</a:t>
            </a:r>
            <a:r>
              <a:rPr lang="en-US" altLang="hu-HU" sz="16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hu-HU" sz="1600" i="1" dirty="0" err="1">
                <a:latin typeface="Verdana" panose="020B0604030504040204" pitchFamily="34" charset="0"/>
                <a:ea typeface="Verdana" panose="020B0604030504040204" pitchFamily="34" charset="0"/>
              </a:rPr>
              <a:t>kép</a:t>
            </a:r>
            <a:r>
              <a:rPr lang="en-US" altLang="hu-HU" sz="16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hu-HU" sz="1600" i="1" dirty="0" err="1">
                <a:latin typeface="Verdana" panose="020B0604030504040204" pitchFamily="34" charset="0"/>
                <a:ea typeface="Verdana" panose="020B0604030504040204" pitchFamily="34" charset="0"/>
              </a:rPr>
              <a:t>fér</a:t>
            </a:r>
            <a:r>
              <a:rPr lang="en-US" altLang="hu-HU" sz="1600" i="1" dirty="0">
                <a:latin typeface="Verdana" panose="020B0604030504040204" pitchFamily="34" charset="0"/>
                <a:ea typeface="Verdana" panose="020B0604030504040204" pitchFamily="34" charset="0"/>
              </a:rPr>
              <a:t> el a </a:t>
            </a:r>
            <a:r>
              <a:rPr lang="en-US" altLang="hu-HU" sz="1600" i="1" dirty="0" err="1">
                <a:latin typeface="Verdana" panose="020B0604030504040204" pitchFamily="34" charset="0"/>
                <a:ea typeface="Verdana" panose="020B0604030504040204" pitchFamily="34" charset="0"/>
              </a:rPr>
              <a:t>kártyán</a:t>
            </a:r>
            <a:r>
              <a:rPr lang="en-US" altLang="hu-HU" sz="1600" i="1" dirty="0">
                <a:latin typeface="Verdana" panose="020B0604030504040204" pitchFamily="34" charset="0"/>
                <a:ea typeface="Verdana" panose="020B0604030504040204" pitchFamily="34" charset="0"/>
              </a:rPr>
              <a:t>?   </a:t>
            </a:r>
          </a:p>
          <a:p>
            <a:pPr>
              <a:lnSpc>
                <a:spcPct val="150000"/>
              </a:lnSpc>
            </a:pPr>
            <a:endParaRPr lang="hu-HU" altLang="hu-H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42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7D54-E51F-A64C-B29B-C25920525CE2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OPERÁCIÓS RENDSZER</a:t>
            </a:r>
            <a:endParaRPr lang="en-HU" sz="2800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F89B4688-E5E9-864B-A699-B0BDC90E424A}"/>
              </a:ext>
            </a:extLst>
          </p:cNvPr>
          <p:cNvSpPr txBox="1"/>
          <p:nvPr/>
        </p:nvSpPr>
        <p:spPr>
          <a:xfrm>
            <a:off x="880055" y="1695450"/>
            <a:ext cx="7619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számítógép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alapprogramja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ami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kezeli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hardvereket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számítógépen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futó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programoknak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felhasználóknak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biztosít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felületet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pic>
        <p:nvPicPr>
          <p:cNvPr id="3074" name="Picture 2" descr="Fájl:Operating system placement-hu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613" y="1951010"/>
            <a:ext cx="238125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BB8367F3-E776-D341-81E2-D35406ED2EF3}"/>
              </a:ext>
            </a:extLst>
          </p:cNvPr>
          <p:cNvSpPr txBox="1"/>
          <p:nvPr/>
        </p:nvSpPr>
        <p:spPr>
          <a:xfrm>
            <a:off x="9411387" y="5524394"/>
            <a:ext cx="2217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U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Forrás: </a:t>
            </a:r>
            <a:r>
              <a:rPr lang="en-US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Wikipedia/Grin</a:t>
            </a:r>
            <a:endParaRPr lang="en-HU" sz="12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6" name="Picture 4" descr="Linux – Wikipé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16" y="4061226"/>
            <a:ext cx="976389" cy="116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File:Logo-ubuntu cof-orange-hex.svg - Wikimedia Commons"/>
          <p:cNvSpPr>
            <a:spLocks noChangeAspect="1" noChangeArrowheads="1"/>
          </p:cNvSpPr>
          <p:nvPr/>
        </p:nvSpPr>
        <p:spPr bwMode="auto">
          <a:xfrm>
            <a:off x="155575" y="-8763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080" name="Picture 8" descr="Ubuntu logo and symbol, meaning, history,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572" y="4765225"/>
            <a:ext cx="1728882" cy="143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ome | Windows Blo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5" t="11418" r="29500" b="13319"/>
          <a:stretch/>
        </p:blipFill>
        <p:spPr bwMode="auto">
          <a:xfrm>
            <a:off x="6191775" y="4221149"/>
            <a:ext cx="1298270" cy="125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A flat robot head, a bright sea green semicircle with antennas and small holes for eyes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909" y="3154018"/>
            <a:ext cx="11525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The word &quot;iOS&quot; in black San Francisco neo-grotesque sans-serif font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102" y="3511113"/>
            <a:ext cx="714375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00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7D54-E51F-A64C-B29B-C25920525CE2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HU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0D340C-E809-344A-BB18-DB505596E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582" y="811727"/>
            <a:ext cx="5289645" cy="52896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8367F3-E776-D341-81E2-D35406ED2EF3}"/>
              </a:ext>
            </a:extLst>
          </p:cNvPr>
          <p:cNvSpPr txBox="1"/>
          <p:nvPr/>
        </p:nvSpPr>
        <p:spPr>
          <a:xfrm>
            <a:off x="4230806" y="6101372"/>
            <a:ext cx="50769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internet egy ábrázolása. </a:t>
            </a:r>
          </a:p>
          <a:p>
            <a:r>
              <a:rPr lang="en-HU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Forrás: Wikipedia/The Opte Project</a:t>
            </a:r>
          </a:p>
        </p:txBody>
      </p:sp>
    </p:spTree>
    <p:extLst>
      <p:ext uri="{BB962C8B-B14F-4D97-AF65-F5344CB8AC3E}">
        <p14:creationId xmlns:p14="http://schemas.microsoft.com/office/powerpoint/2010/main" val="3119767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7D54-E51F-A64C-B29B-C25920525CE2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HU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INTERNETES BIZTONSÁG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9B4688-E5E9-864B-A699-B0BDC90E424A}"/>
              </a:ext>
            </a:extLst>
          </p:cNvPr>
          <p:cNvSpPr txBox="1"/>
          <p:nvPr/>
        </p:nvSpPr>
        <p:spPr>
          <a:xfrm>
            <a:off x="880054" y="1695450"/>
            <a:ext cx="45497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Veszélyek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yilvános internethasználat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nem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megbízható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oldalak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módszerek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876042" y="1695450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Védekezés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Tűzfal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Vírusirtó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VPN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Automatikus frissítések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Biztonsági mentés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Két lépcsős azonosítás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Jelszavak kezelése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964677" y="3218944"/>
            <a:ext cx="412579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malware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scam 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spam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adathalászat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/phishing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kémprogram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/spyware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trójai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program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lang="en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sarolóvírus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/ransomware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e-mail spoofing</a:t>
            </a:r>
            <a:endParaRPr lang="en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58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2236</TotalTime>
  <Words>1902</Words>
  <Application>Microsoft Macintosh PowerPoint</Application>
  <PresentationFormat>Widescreen</PresentationFormat>
  <Paragraphs>346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Courier New</vt:lpstr>
      <vt:lpstr>Verdana</vt:lpstr>
      <vt:lpstr>Wingdings</vt:lpstr>
      <vt:lpstr>Zapf Dingbats</vt:lpstr>
      <vt:lpstr>Office Theme</vt:lpstr>
      <vt:lpstr>FELHŐ ALAPÚ CSOPORTMUNKA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SZÖVEGSZERKESZTÉS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INTERNETES BIZTONSÁG</dc:title>
  <dc:creator>Feher Eszter</dc:creator>
  <cp:lastModifiedBy>Dr. Fehér Eszter</cp:lastModifiedBy>
  <cp:revision>66</cp:revision>
  <dcterms:created xsi:type="dcterms:W3CDTF">2022-02-11T21:56:26Z</dcterms:created>
  <dcterms:modified xsi:type="dcterms:W3CDTF">2022-02-24T09:00:37Z</dcterms:modified>
</cp:coreProperties>
</file>