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3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550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714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020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597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130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2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488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958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13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038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E4E8-0744-4A89-B6D6-CE25B6886C4C}" type="datetimeFigureOut">
              <a:rPr lang="hu-HU" smtClean="0"/>
              <a:t>2022. 04. 20.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9DFB9-CAD2-4134-93C7-6CFEC6CD25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04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317E75-0812-954C-9E78-BC648C69FB7A}"/>
              </a:ext>
            </a:extLst>
          </p:cNvPr>
          <p:cNvSpPr/>
          <p:nvPr/>
        </p:nvSpPr>
        <p:spPr>
          <a:xfrm>
            <a:off x="0" y="0"/>
            <a:ext cx="12192000" cy="4319081"/>
          </a:xfrm>
          <a:prstGeom prst="rect">
            <a:avLst/>
          </a:prstGeom>
          <a:solidFill>
            <a:srgbClr val="C52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HU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5D1A8AE-5B92-E648-80C6-A9AF1370EB8C}"/>
              </a:ext>
            </a:extLst>
          </p:cNvPr>
          <p:cNvSpPr txBox="1">
            <a:spLocks/>
          </p:cNvSpPr>
          <p:nvPr/>
        </p:nvSpPr>
        <p:spPr>
          <a:xfrm>
            <a:off x="880053" y="811727"/>
            <a:ext cx="7717191" cy="3169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US" sz="3600" b="1" spc="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PREZENTÁCIÓ KÉSZÍTÉS</a:t>
            </a:r>
            <a:endParaRPr lang="en-HU" sz="3600" b="1" spc="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C6AF3B-220C-DC4F-B18D-698AF126612F}"/>
              </a:ext>
            </a:extLst>
          </p:cNvPr>
          <p:cNvSpPr/>
          <p:nvPr/>
        </p:nvSpPr>
        <p:spPr>
          <a:xfrm>
            <a:off x="0" y="4319081"/>
            <a:ext cx="12192000" cy="2538919"/>
          </a:xfrm>
          <a:prstGeom prst="rect">
            <a:avLst/>
          </a:prstGeom>
          <a:solidFill>
            <a:srgbClr val="F87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HU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5B56021-413B-F54C-9E8D-1674EA382E7E}"/>
              </a:ext>
            </a:extLst>
          </p:cNvPr>
          <p:cNvSpPr txBox="1">
            <a:spLocks/>
          </p:cNvSpPr>
          <p:nvPr/>
        </p:nvSpPr>
        <p:spPr>
          <a:xfrm>
            <a:off x="880054" y="4793128"/>
            <a:ext cx="5703626" cy="11411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HU" sz="1400" spc="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BEVEZETÉS AZ ALKALMAZOTT INFORMATIKÁBA</a:t>
            </a:r>
          </a:p>
          <a:p>
            <a:pPr algn="l">
              <a:lnSpc>
                <a:spcPct val="150000"/>
              </a:lnSpc>
            </a:pPr>
            <a:r>
              <a:rPr lang="en-HU" sz="1400" spc="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2022.0</a:t>
            </a:r>
            <a:r>
              <a:rPr lang="en-US" sz="1400" spc="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HU" sz="1400" spc="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400" spc="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r>
              <a:rPr lang="en-HU" sz="1400" spc="3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HU" sz="1400" spc="3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0B43795-496F-BD46-B149-E5BFBB1B7C97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</p:spTree>
    <p:extLst>
      <p:ext uri="{BB962C8B-B14F-4D97-AF65-F5344CB8AC3E}">
        <p14:creationId xmlns:p14="http://schemas.microsoft.com/office/powerpoint/2010/main" val="15513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STATIKUS (PDF)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0B43795-496F-BD46-B149-E5BFBB1B7C97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5" name="Szövegdoboz 4"/>
          <p:cNvSpPr txBox="1"/>
          <p:nvPr/>
        </p:nvSpPr>
        <p:spPr>
          <a:xfrm>
            <a:off x="880054" y="1510784"/>
            <a:ext cx="567037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Minden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külön</a:t>
            </a:r>
            <a:r>
              <a:rPr lang="en-US" dirty="0" smtClean="0"/>
              <a:t> </a:t>
            </a:r>
            <a:r>
              <a:rPr lang="en-US" dirty="0" err="1" smtClean="0"/>
              <a:t>statikus</a:t>
            </a:r>
            <a:r>
              <a:rPr lang="en-US" dirty="0" smtClean="0"/>
              <a:t> pdf </a:t>
            </a:r>
            <a:r>
              <a:rPr lang="en-US" dirty="0" err="1" smtClean="0"/>
              <a:t>oldal</a:t>
            </a:r>
            <a:r>
              <a:rPr lang="en-US" dirty="0" smtClean="0"/>
              <a:t>. </a:t>
            </a: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Előnye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platformfüggetlen</a:t>
            </a:r>
            <a:r>
              <a:rPr lang="en-US" dirty="0" smtClean="0"/>
              <a:t>,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igényel</a:t>
            </a:r>
            <a:r>
              <a:rPr lang="en-US" dirty="0" smtClean="0"/>
              <a:t> </a:t>
            </a:r>
            <a:r>
              <a:rPr lang="en-US" dirty="0" err="1" smtClean="0"/>
              <a:t>külön</a:t>
            </a:r>
            <a:r>
              <a:rPr lang="en-US" dirty="0" smtClean="0"/>
              <a:t> </a:t>
            </a:r>
            <a:r>
              <a:rPr lang="en-US" dirty="0" err="1" smtClean="0"/>
              <a:t>programot</a:t>
            </a:r>
            <a:r>
              <a:rPr lang="en-US" dirty="0" smtClean="0"/>
              <a:t> a </a:t>
            </a:r>
            <a:r>
              <a:rPr lang="en-US" dirty="0" err="1" smtClean="0"/>
              <a:t>bemutató</a:t>
            </a:r>
            <a:r>
              <a:rPr lang="en-US" dirty="0" smtClean="0"/>
              <a:t> </a:t>
            </a:r>
            <a:r>
              <a:rPr lang="en-US" dirty="0" err="1" smtClean="0"/>
              <a:t>lejátszása</a:t>
            </a:r>
            <a:r>
              <a:rPr lang="en-US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Animációk</a:t>
            </a:r>
            <a:r>
              <a:rPr lang="en-US" dirty="0" smtClean="0"/>
              <a:t>, </a:t>
            </a:r>
            <a:r>
              <a:rPr lang="en-US" dirty="0" err="1" smtClean="0"/>
              <a:t>videók</a:t>
            </a:r>
            <a:r>
              <a:rPr lang="en-US" dirty="0" smtClean="0"/>
              <a:t> </a:t>
            </a:r>
            <a:r>
              <a:rPr lang="en-US" dirty="0" err="1" smtClean="0"/>
              <a:t>beszúrása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lehetséges</a:t>
            </a:r>
            <a:r>
              <a:rPr lang="en-US" dirty="0" smtClean="0"/>
              <a:t>/</a:t>
            </a:r>
            <a:r>
              <a:rPr lang="en-US" dirty="0" err="1" smtClean="0"/>
              <a:t>korlátozott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880054" y="5468482"/>
            <a:ext cx="5229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Programok</a:t>
            </a:r>
            <a:r>
              <a:rPr lang="en-US" dirty="0" smtClean="0"/>
              <a:t>: Latex, Adobe InDesign, </a:t>
            </a:r>
            <a:r>
              <a:rPr lang="en-US" dirty="0" smtClean="0"/>
              <a:t>PowerPoint, Word </a:t>
            </a:r>
            <a:r>
              <a:rPr lang="en-US" dirty="0" smtClean="0"/>
              <a:t>… (</a:t>
            </a:r>
            <a:r>
              <a:rPr lang="en-US" dirty="0" err="1" smtClean="0"/>
              <a:t>bármi</a:t>
            </a:r>
            <a:r>
              <a:rPr lang="en-US" dirty="0" smtClean="0"/>
              <a:t> </a:t>
            </a:r>
            <a:r>
              <a:rPr lang="en-US" dirty="0" err="1" smtClean="0"/>
              <a:t>ami</a:t>
            </a:r>
            <a:r>
              <a:rPr lang="en-US" dirty="0" smtClean="0"/>
              <a:t> </a:t>
            </a:r>
            <a:r>
              <a:rPr lang="en-US" dirty="0" err="1" smtClean="0"/>
              <a:t>képes</a:t>
            </a:r>
            <a:r>
              <a:rPr lang="en-US" dirty="0" smtClean="0"/>
              <a:t> PDF-be </a:t>
            </a:r>
            <a:r>
              <a:rPr lang="en-US" dirty="0" err="1" smtClean="0"/>
              <a:t>exportálni</a:t>
            </a:r>
            <a:r>
              <a:rPr lang="en-US" dirty="0" smtClean="0"/>
              <a:t>)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319" y="872835"/>
            <a:ext cx="5119077" cy="524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7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PowerPoint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0B43795-496F-BD46-B149-E5BFBB1B7C97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5" name="Szövegdoboz 4"/>
          <p:cNvSpPr txBox="1"/>
          <p:nvPr/>
        </p:nvSpPr>
        <p:spPr>
          <a:xfrm>
            <a:off x="880054" y="1372284"/>
            <a:ext cx="522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Alternatívák</a:t>
            </a:r>
            <a:r>
              <a:rPr lang="en-US" dirty="0" smtClean="0"/>
              <a:t>: Google Slides, OpenOffice Impress   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296" y="2133044"/>
            <a:ext cx="5836661" cy="383788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947393" y="3117958"/>
            <a:ext cx="148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Diák</a:t>
            </a:r>
            <a:r>
              <a:rPr lang="en-US" dirty="0" smtClean="0"/>
              <a:t> </a:t>
            </a:r>
            <a:r>
              <a:rPr lang="en-US" dirty="0" err="1" smtClean="0"/>
              <a:t>listája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750571" y="5025396"/>
            <a:ext cx="148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Aktuális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endParaRPr lang="hu-HU" dirty="0"/>
          </a:p>
        </p:txBody>
      </p:sp>
      <p:cxnSp>
        <p:nvCxnSpPr>
          <p:cNvPr id="9" name="Egyenes összekötő nyíllal 8"/>
          <p:cNvCxnSpPr/>
          <p:nvPr/>
        </p:nvCxnSpPr>
        <p:spPr>
          <a:xfrm flipV="1">
            <a:off x="2219499" y="3291840"/>
            <a:ext cx="864796" cy="13255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5062451" y="1190037"/>
            <a:ext cx="1213658" cy="861723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églalap 12"/>
          <p:cNvSpPr/>
          <p:nvPr/>
        </p:nvSpPr>
        <p:spPr>
          <a:xfrm>
            <a:off x="3084295" y="3117958"/>
            <a:ext cx="972315" cy="26760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6390554" y="967834"/>
            <a:ext cx="571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Áttűnések</a:t>
            </a:r>
            <a:r>
              <a:rPr lang="en-US" dirty="0" smtClean="0"/>
              <a:t>: a </a:t>
            </a:r>
            <a:r>
              <a:rPr lang="en-US" dirty="0" err="1" smtClean="0"/>
              <a:t>diák</a:t>
            </a:r>
            <a:r>
              <a:rPr lang="en-US" dirty="0" smtClean="0"/>
              <a:t> </a:t>
            </a:r>
            <a:r>
              <a:rPr lang="en-US" dirty="0" err="1" smtClean="0"/>
              <a:t>közötti</a:t>
            </a:r>
            <a:r>
              <a:rPr lang="en-US" dirty="0" smtClean="0"/>
              <a:t> </a:t>
            </a:r>
            <a:r>
              <a:rPr lang="en-US" dirty="0" err="1" smtClean="0"/>
              <a:t>átmenet</a:t>
            </a:r>
            <a:r>
              <a:rPr lang="en-US" dirty="0" smtClean="0"/>
              <a:t> </a:t>
            </a:r>
            <a:r>
              <a:rPr lang="en-US" dirty="0" err="1" smtClean="0"/>
              <a:t>animációja</a:t>
            </a:r>
            <a:endParaRPr lang="en-US" dirty="0" smtClean="0"/>
          </a:p>
          <a:p>
            <a:r>
              <a:rPr lang="en-US" dirty="0" err="1" smtClean="0"/>
              <a:t>Animációk</a:t>
            </a:r>
            <a:r>
              <a:rPr lang="en-US" dirty="0" smtClean="0"/>
              <a:t>: a </a:t>
            </a:r>
            <a:r>
              <a:rPr lang="en-US" dirty="0" err="1" smtClean="0"/>
              <a:t>dián</a:t>
            </a:r>
            <a:r>
              <a:rPr lang="en-US" dirty="0" smtClean="0"/>
              <a:t> </a:t>
            </a:r>
            <a:r>
              <a:rPr lang="en-US" dirty="0" err="1" smtClean="0"/>
              <a:t>lévő</a:t>
            </a:r>
            <a:r>
              <a:rPr lang="en-US" dirty="0" smtClean="0"/>
              <a:t> </a:t>
            </a:r>
            <a:r>
              <a:rPr lang="en-US" dirty="0" err="1" smtClean="0"/>
              <a:t>objektumok</a:t>
            </a:r>
            <a:r>
              <a:rPr lang="en-US" dirty="0" smtClean="0"/>
              <a:t> </a:t>
            </a:r>
            <a:r>
              <a:rPr lang="en-US" dirty="0" err="1" smtClean="0"/>
              <a:t>megjelenése</a:t>
            </a:r>
            <a:r>
              <a:rPr lang="en-US" dirty="0" smtClean="0"/>
              <a:t>, </a:t>
            </a:r>
            <a:r>
              <a:rPr lang="en-US" dirty="0" err="1" smtClean="0"/>
              <a:t>mozgása</a:t>
            </a:r>
            <a:endParaRPr lang="hu-HU" dirty="0"/>
          </a:p>
        </p:txBody>
      </p:sp>
      <p:cxnSp>
        <p:nvCxnSpPr>
          <p:cNvPr id="20" name="Egyenes összekötő nyíllal 19"/>
          <p:cNvCxnSpPr/>
          <p:nvPr/>
        </p:nvCxnSpPr>
        <p:spPr>
          <a:xfrm flipV="1">
            <a:off x="5489171" y="1401283"/>
            <a:ext cx="901383" cy="660132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endCxn id="7" idx="1"/>
          </p:cNvCxnSpPr>
          <p:nvPr/>
        </p:nvCxnSpPr>
        <p:spPr>
          <a:xfrm>
            <a:off x="8357318" y="5202262"/>
            <a:ext cx="1393253" cy="780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églalap 24"/>
          <p:cNvSpPr/>
          <p:nvPr/>
        </p:nvSpPr>
        <p:spPr>
          <a:xfrm>
            <a:off x="4820109" y="2089709"/>
            <a:ext cx="911405" cy="6184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943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 animBg="1"/>
      <p:bldP spid="16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PREZI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0B43795-496F-BD46-B149-E5BFBB1B7C97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4" name="Szövegdoboz 3"/>
          <p:cNvSpPr txBox="1"/>
          <p:nvPr/>
        </p:nvSpPr>
        <p:spPr>
          <a:xfrm>
            <a:off x="880054" y="1372284"/>
            <a:ext cx="10597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prezentáció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nagy</a:t>
            </a:r>
            <a:r>
              <a:rPr lang="en-US" dirty="0" smtClean="0"/>
              <a:t> </a:t>
            </a:r>
            <a:r>
              <a:rPr lang="en-US" dirty="0" err="1" smtClean="0"/>
              <a:t>területen</a:t>
            </a:r>
            <a:r>
              <a:rPr lang="en-US" dirty="0" smtClean="0"/>
              <a:t> </a:t>
            </a:r>
            <a:r>
              <a:rPr lang="en-US" dirty="0" err="1" smtClean="0"/>
              <a:t>való</a:t>
            </a:r>
            <a:r>
              <a:rPr lang="en-US" dirty="0" smtClean="0"/>
              <a:t> </a:t>
            </a:r>
            <a:r>
              <a:rPr lang="en-US" dirty="0" err="1" smtClean="0"/>
              <a:t>mozgás</a:t>
            </a:r>
            <a:r>
              <a:rPr lang="en-US" dirty="0" smtClean="0"/>
              <a:t>, </a:t>
            </a:r>
            <a:r>
              <a:rPr lang="en-US" dirty="0" err="1" smtClean="0"/>
              <a:t>zoomolás</a:t>
            </a:r>
            <a:r>
              <a:rPr lang="en-US" dirty="0" smtClean="0"/>
              <a:t> </a:t>
            </a:r>
            <a:r>
              <a:rPr lang="en-US" dirty="0" err="1" smtClean="0"/>
              <a:t>eredménye</a:t>
            </a:r>
            <a:r>
              <a:rPr lang="en-US" dirty="0" smtClean="0"/>
              <a:t>.  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1190625" y="2085975"/>
            <a:ext cx="10106025" cy="4314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1866900" y="2543175"/>
            <a:ext cx="2857500" cy="122872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753100" y="2543174"/>
            <a:ext cx="2857500" cy="122872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6781800" y="4276723"/>
            <a:ext cx="2857500" cy="122872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3295650" y="4471986"/>
            <a:ext cx="2857500" cy="122872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1866900" y="2552697"/>
            <a:ext cx="258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Cím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szöveg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753100" y="2552697"/>
            <a:ext cx="258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Cím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szöveg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6781800" y="4276723"/>
            <a:ext cx="258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Cím</a:t>
            </a:r>
            <a:r>
              <a:rPr lang="en-US" dirty="0" smtClean="0"/>
              <a:t> 3</a:t>
            </a:r>
          </a:p>
          <a:p>
            <a:r>
              <a:rPr lang="en-US" dirty="0" err="1" smtClean="0"/>
              <a:t>szöveg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3295650" y="4471985"/>
            <a:ext cx="258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Cím</a:t>
            </a:r>
            <a:r>
              <a:rPr lang="en-US" dirty="0" smtClean="0"/>
              <a:t> 4</a:t>
            </a:r>
          </a:p>
          <a:p>
            <a:r>
              <a:rPr lang="en-US" dirty="0" err="1" smtClean="0"/>
              <a:t>szöveg</a:t>
            </a:r>
            <a:endParaRPr lang="hu-HU" dirty="0"/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822" y="2875862"/>
            <a:ext cx="1576665" cy="748916"/>
          </a:xfrm>
          <a:prstGeom prst="rect">
            <a:avLst/>
          </a:prstGeom>
        </p:spPr>
      </p:pic>
      <p:sp>
        <p:nvSpPr>
          <p:cNvPr id="18" name="Szövegdoboz 17"/>
          <p:cNvSpPr txBox="1"/>
          <p:nvPr/>
        </p:nvSpPr>
        <p:spPr>
          <a:xfrm>
            <a:off x="8905875" y="1253588"/>
            <a:ext cx="3050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Terület</a:t>
            </a:r>
            <a:r>
              <a:rPr lang="en-US" dirty="0" smtClean="0"/>
              <a:t> </a:t>
            </a:r>
            <a:r>
              <a:rPr lang="en-US" dirty="0" err="1" smtClean="0"/>
              <a:t>képekkel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szöveggel</a:t>
            </a:r>
            <a:r>
              <a:rPr lang="en-US" dirty="0" smtClean="0"/>
              <a:t> (</a:t>
            </a:r>
            <a:r>
              <a:rPr lang="en-US" b="1" dirty="0" smtClean="0"/>
              <a:t>Overview</a:t>
            </a:r>
            <a:r>
              <a:rPr lang="en-US" dirty="0" smtClean="0"/>
              <a:t>) </a:t>
            </a:r>
            <a:endParaRPr lang="hu-HU" dirty="0"/>
          </a:p>
        </p:txBody>
      </p:sp>
      <p:cxnSp>
        <p:nvCxnSpPr>
          <p:cNvPr id="19" name="Egyenes összekötő nyíllal 18"/>
          <p:cNvCxnSpPr/>
          <p:nvPr/>
        </p:nvCxnSpPr>
        <p:spPr>
          <a:xfrm flipV="1">
            <a:off x="9529935" y="1842888"/>
            <a:ext cx="901383" cy="660132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4448175" y="5010150"/>
            <a:ext cx="428625" cy="409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5079206" y="4627693"/>
            <a:ext cx="500063" cy="490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/>
          <p:cNvSpPr txBox="1"/>
          <p:nvPr/>
        </p:nvSpPr>
        <p:spPr>
          <a:xfrm>
            <a:off x="1611601" y="5957889"/>
            <a:ext cx="305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Diák</a:t>
            </a:r>
            <a:r>
              <a:rPr lang="en-US" dirty="0" smtClean="0"/>
              <a:t> (</a:t>
            </a:r>
            <a:r>
              <a:rPr lang="en-US" b="1" dirty="0" smtClean="0"/>
              <a:t>Zoom Area</a:t>
            </a:r>
            <a:r>
              <a:rPr lang="en-US" dirty="0" smtClean="0"/>
              <a:t>)</a:t>
            </a:r>
            <a:endParaRPr lang="hu-HU" dirty="0"/>
          </a:p>
        </p:txBody>
      </p:sp>
      <p:cxnSp>
        <p:nvCxnSpPr>
          <p:cNvPr id="23" name="Egyenes összekötő nyíllal 22"/>
          <p:cNvCxnSpPr/>
          <p:nvPr/>
        </p:nvCxnSpPr>
        <p:spPr>
          <a:xfrm flipH="1">
            <a:off x="2067055" y="3781422"/>
            <a:ext cx="128522" cy="2213274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H="1">
            <a:off x="2526157" y="4970310"/>
            <a:ext cx="686827" cy="1070275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 flipH="1">
            <a:off x="4754244" y="3157536"/>
            <a:ext cx="998856" cy="569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 flipV="1">
            <a:off x="7073581" y="3842613"/>
            <a:ext cx="610573" cy="37411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 flipV="1">
            <a:off x="6178839" y="4913788"/>
            <a:ext cx="556119" cy="926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26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8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190625" y="2085975"/>
            <a:ext cx="10106025" cy="4314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1" name="Téglalap 30"/>
          <p:cNvSpPr/>
          <p:nvPr/>
        </p:nvSpPr>
        <p:spPr>
          <a:xfrm>
            <a:off x="2559843" y="2764588"/>
            <a:ext cx="1393032" cy="7882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0B43795-496F-BD46-B149-E5BFBB1B7C97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6" name="Téglalap 5"/>
          <p:cNvSpPr/>
          <p:nvPr/>
        </p:nvSpPr>
        <p:spPr>
          <a:xfrm>
            <a:off x="1866900" y="2543175"/>
            <a:ext cx="2857500" cy="122872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2809875" y="2952934"/>
            <a:ext cx="258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Téma</a:t>
            </a:r>
            <a:r>
              <a:rPr lang="en-US" dirty="0" smtClean="0"/>
              <a:t> 1</a:t>
            </a:r>
            <a:endParaRPr lang="hu-HU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PREZI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880054" y="1366034"/>
            <a:ext cx="10597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Téma</a:t>
            </a:r>
            <a:r>
              <a:rPr lang="en-US" dirty="0" smtClean="0"/>
              <a:t> (</a:t>
            </a:r>
            <a:r>
              <a:rPr lang="en-US" b="1" dirty="0" smtClean="0"/>
              <a:t>Planet Topic</a:t>
            </a:r>
            <a:r>
              <a:rPr lang="en-US" dirty="0" smtClean="0"/>
              <a:t>): </a:t>
            </a:r>
            <a:r>
              <a:rPr lang="en-US" dirty="0" err="1" smtClean="0"/>
              <a:t>zoomolás</a:t>
            </a:r>
            <a:r>
              <a:rPr lang="en-US" dirty="0" smtClean="0"/>
              <a:t> </a:t>
            </a:r>
            <a:r>
              <a:rPr lang="en-US" dirty="0" err="1" smtClean="0"/>
              <a:t>után</a:t>
            </a:r>
            <a:r>
              <a:rPr lang="en-US" dirty="0" smtClean="0"/>
              <a:t> </a:t>
            </a:r>
            <a:r>
              <a:rPr lang="en-US" dirty="0" err="1" smtClean="0"/>
              <a:t>jelenik</a:t>
            </a:r>
            <a:r>
              <a:rPr lang="en-US" dirty="0" smtClean="0"/>
              <a:t> meg a </a:t>
            </a:r>
            <a:r>
              <a:rPr lang="en-US" dirty="0" err="1" smtClean="0"/>
              <a:t>tartalom</a:t>
            </a:r>
            <a:r>
              <a:rPr lang="en-US" dirty="0" smtClean="0"/>
              <a:t>, </a:t>
            </a:r>
            <a:r>
              <a:rPr lang="en-US" dirty="0" err="1" smtClean="0"/>
              <a:t>addig</a:t>
            </a:r>
            <a:r>
              <a:rPr lang="en-US" dirty="0" smtClean="0"/>
              <a:t> </a:t>
            </a:r>
            <a:r>
              <a:rPr lang="en-US" dirty="0" err="1" smtClean="0"/>
              <a:t>elrejthető</a:t>
            </a:r>
            <a:r>
              <a:rPr lang="en-US" dirty="0" smtClean="0"/>
              <a:t>, a </a:t>
            </a:r>
            <a:r>
              <a:rPr lang="en-US" dirty="0" err="1" smtClean="0"/>
              <a:t>témán</a:t>
            </a:r>
            <a:r>
              <a:rPr lang="en-US" dirty="0" smtClean="0"/>
              <a:t> </a:t>
            </a:r>
            <a:r>
              <a:rPr lang="en-US" dirty="0" err="1" smtClean="0"/>
              <a:t>belül</a:t>
            </a:r>
            <a:r>
              <a:rPr lang="en-US" dirty="0" smtClean="0"/>
              <a:t> </a:t>
            </a:r>
            <a:r>
              <a:rPr lang="en-US" dirty="0" err="1" smtClean="0"/>
              <a:t>lehetnek</a:t>
            </a:r>
            <a:r>
              <a:rPr lang="en-US" dirty="0" smtClean="0"/>
              <a:t> </a:t>
            </a:r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altémák</a:t>
            </a:r>
            <a:r>
              <a:rPr lang="en-US" dirty="0" smtClean="0"/>
              <a:t>, </a:t>
            </a:r>
            <a:r>
              <a:rPr lang="en-US" dirty="0" err="1" smtClean="0"/>
              <a:t>vagy</a:t>
            </a:r>
            <a:r>
              <a:rPr lang="en-US" dirty="0" smtClean="0"/>
              <a:t> zoom </a:t>
            </a:r>
            <a:r>
              <a:rPr lang="en-US" dirty="0" err="1" smtClean="0"/>
              <a:t>területek</a:t>
            </a:r>
            <a:endParaRPr lang="hu-HU" dirty="0"/>
          </a:p>
        </p:txBody>
      </p:sp>
      <p:pic>
        <p:nvPicPr>
          <p:cNvPr id="27" name="Kép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179" y="3939810"/>
            <a:ext cx="3888721" cy="1847143"/>
          </a:xfrm>
          <a:prstGeom prst="rect">
            <a:avLst/>
          </a:prstGeom>
        </p:spPr>
      </p:pic>
      <p:sp>
        <p:nvSpPr>
          <p:cNvPr id="28" name="Ellipszis 27"/>
          <p:cNvSpPr/>
          <p:nvPr/>
        </p:nvSpPr>
        <p:spPr>
          <a:xfrm>
            <a:off x="4448175" y="5010150"/>
            <a:ext cx="428625" cy="409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églalap 28"/>
          <p:cNvSpPr/>
          <p:nvPr/>
        </p:nvSpPr>
        <p:spPr>
          <a:xfrm>
            <a:off x="5079206" y="4627693"/>
            <a:ext cx="500063" cy="490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6810375" y="2798134"/>
            <a:ext cx="258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szöveg</a:t>
            </a:r>
            <a:endParaRPr lang="en-US" dirty="0" smtClean="0"/>
          </a:p>
          <a:p>
            <a:r>
              <a:rPr lang="en-US" dirty="0" err="1" smtClean="0"/>
              <a:t>szöveg</a:t>
            </a:r>
            <a:endParaRPr lang="hu-HU" dirty="0"/>
          </a:p>
        </p:txBody>
      </p:sp>
      <p:sp>
        <p:nvSpPr>
          <p:cNvPr id="32" name="Téglalap 31"/>
          <p:cNvSpPr/>
          <p:nvPr/>
        </p:nvSpPr>
        <p:spPr>
          <a:xfrm>
            <a:off x="6672262" y="2506936"/>
            <a:ext cx="2857500" cy="122872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1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190625" y="2085975"/>
            <a:ext cx="10106025" cy="4314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1" name="Téglalap 30"/>
          <p:cNvSpPr/>
          <p:nvPr/>
        </p:nvSpPr>
        <p:spPr>
          <a:xfrm>
            <a:off x="2559843" y="2764588"/>
            <a:ext cx="1393032" cy="7882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0B43795-496F-BD46-B149-E5BFBB1B7C97}"/>
              </a:ext>
            </a:extLst>
          </p:cNvPr>
          <p:cNvSpPr/>
          <p:nvPr/>
        </p:nvSpPr>
        <p:spPr>
          <a:xfrm>
            <a:off x="0" y="6664036"/>
            <a:ext cx="12192000" cy="1939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U"/>
          </a:p>
        </p:txBody>
      </p:sp>
      <p:sp>
        <p:nvSpPr>
          <p:cNvPr id="6" name="Téglalap 5"/>
          <p:cNvSpPr/>
          <p:nvPr/>
        </p:nvSpPr>
        <p:spPr>
          <a:xfrm>
            <a:off x="1866900" y="2543175"/>
            <a:ext cx="2857500" cy="122872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/>
          <p:cNvSpPr txBox="1"/>
          <p:nvPr/>
        </p:nvSpPr>
        <p:spPr>
          <a:xfrm>
            <a:off x="2809875" y="2952934"/>
            <a:ext cx="258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Téma</a:t>
            </a:r>
            <a:r>
              <a:rPr lang="en-US" dirty="0" smtClean="0"/>
              <a:t> 1</a:t>
            </a:r>
            <a:endParaRPr lang="hu-HU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EAD7D54-E51F-A64C-B29B-C25920525CE2}"/>
              </a:ext>
            </a:extLst>
          </p:cNvPr>
          <p:cNvSpPr txBox="1">
            <a:spLocks/>
          </p:cNvSpPr>
          <p:nvPr/>
        </p:nvSpPr>
        <p:spPr>
          <a:xfrm>
            <a:off x="880054" y="811727"/>
            <a:ext cx="10245146" cy="8837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800" b="1" spc="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PREZI</a:t>
            </a:r>
            <a:endParaRPr lang="en-HU" sz="2800" b="1" spc="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880054" y="1366034"/>
            <a:ext cx="10597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Stack</a:t>
            </a:r>
            <a:r>
              <a:rPr lang="en-US" dirty="0" smtClean="0"/>
              <a:t> </a:t>
            </a:r>
            <a:r>
              <a:rPr lang="en-US" b="1" dirty="0" smtClean="0"/>
              <a:t>Topic</a:t>
            </a:r>
            <a:r>
              <a:rPr lang="en-US" dirty="0" smtClean="0"/>
              <a:t>: a </a:t>
            </a:r>
            <a:r>
              <a:rPr lang="en-US" dirty="0" err="1" smtClean="0"/>
              <a:t>hagyományos</a:t>
            </a:r>
            <a:r>
              <a:rPr lang="en-US" dirty="0" smtClean="0"/>
              <a:t> pdf </a:t>
            </a:r>
            <a:r>
              <a:rPr lang="en-US" dirty="0" err="1" smtClean="0"/>
              <a:t>prezentációhoz</a:t>
            </a:r>
            <a:r>
              <a:rPr lang="en-US" dirty="0" smtClean="0"/>
              <a:t> </a:t>
            </a:r>
            <a:r>
              <a:rPr lang="en-US" dirty="0" err="1" smtClean="0"/>
              <a:t>hasonlóan</a:t>
            </a:r>
            <a:r>
              <a:rPr lang="en-US" dirty="0" smtClean="0"/>
              <a:t> a </a:t>
            </a:r>
            <a:r>
              <a:rPr lang="en-US" dirty="0" err="1" smtClean="0"/>
              <a:t>diák</a:t>
            </a:r>
            <a:r>
              <a:rPr lang="en-US" dirty="0" smtClean="0"/>
              <a:t> </a:t>
            </a:r>
            <a:r>
              <a:rPr lang="en-US" dirty="0" err="1" smtClean="0"/>
              <a:t>egymás</a:t>
            </a:r>
            <a:r>
              <a:rPr lang="en-US" dirty="0" smtClean="0"/>
              <a:t> </a:t>
            </a:r>
            <a:r>
              <a:rPr lang="en-US" dirty="0" err="1" smtClean="0"/>
              <a:t>után</a:t>
            </a:r>
            <a:r>
              <a:rPr lang="en-US" dirty="0" smtClean="0"/>
              <a:t> </a:t>
            </a:r>
            <a:r>
              <a:rPr lang="en-US" dirty="0" err="1" smtClean="0"/>
              <a:t>jelennek</a:t>
            </a:r>
            <a:r>
              <a:rPr lang="en-US" dirty="0" smtClean="0"/>
              <a:t> meg, </a:t>
            </a:r>
            <a:r>
              <a:rPr lang="en-US" dirty="0" err="1" smtClean="0"/>
              <a:t>külön</a:t>
            </a:r>
            <a:r>
              <a:rPr lang="en-US" dirty="0" smtClean="0"/>
              <a:t> </a:t>
            </a:r>
            <a:r>
              <a:rPr lang="en-US" dirty="0" err="1" smtClean="0"/>
              <a:t>szerkeszthetők</a:t>
            </a:r>
            <a:endParaRPr lang="hu-HU" dirty="0"/>
          </a:p>
        </p:txBody>
      </p:sp>
      <p:pic>
        <p:nvPicPr>
          <p:cNvPr id="27" name="Kép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179" y="3939810"/>
            <a:ext cx="3888721" cy="1847143"/>
          </a:xfrm>
          <a:prstGeom prst="rect">
            <a:avLst/>
          </a:prstGeom>
        </p:spPr>
      </p:pic>
      <p:sp>
        <p:nvSpPr>
          <p:cNvPr id="28" name="Ellipszis 27"/>
          <p:cNvSpPr/>
          <p:nvPr/>
        </p:nvSpPr>
        <p:spPr>
          <a:xfrm>
            <a:off x="4448175" y="5010150"/>
            <a:ext cx="428625" cy="409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églalap 28"/>
          <p:cNvSpPr/>
          <p:nvPr/>
        </p:nvSpPr>
        <p:spPr>
          <a:xfrm>
            <a:off x="5079206" y="4627693"/>
            <a:ext cx="500063" cy="490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övegdoboz 29"/>
          <p:cNvSpPr txBox="1"/>
          <p:nvPr/>
        </p:nvSpPr>
        <p:spPr>
          <a:xfrm>
            <a:off x="6810375" y="2798134"/>
            <a:ext cx="258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szöveg</a:t>
            </a:r>
            <a:endParaRPr lang="en-US" dirty="0" smtClean="0"/>
          </a:p>
          <a:p>
            <a:r>
              <a:rPr lang="en-US" dirty="0" err="1" smtClean="0"/>
              <a:t>szöveg</a:t>
            </a:r>
            <a:endParaRPr lang="hu-HU" dirty="0"/>
          </a:p>
        </p:txBody>
      </p:sp>
      <p:sp>
        <p:nvSpPr>
          <p:cNvPr id="32" name="Téglalap 31"/>
          <p:cNvSpPr/>
          <p:nvPr/>
        </p:nvSpPr>
        <p:spPr>
          <a:xfrm>
            <a:off x="6672262" y="2506936"/>
            <a:ext cx="2857500" cy="122872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94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176</Words>
  <Application>Microsoft Office PowerPoint</Application>
  <PresentationFormat>Szélesvásznú</PresentationFormat>
  <Paragraphs>36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Eszter</dc:creator>
  <cp:lastModifiedBy>Eszter</cp:lastModifiedBy>
  <cp:revision>10</cp:revision>
  <dcterms:created xsi:type="dcterms:W3CDTF">2022-04-20T09:03:40Z</dcterms:created>
  <dcterms:modified xsi:type="dcterms:W3CDTF">2022-04-20T10:20:32Z</dcterms:modified>
</cp:coreProperties>
</file>